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notesSlides/notesSlide17.xml" ContentType="application/vnd.openxmlformats-officedocument.presentationml.notesSlide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notesSlides/notesSlide2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ppt/tags/tag6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82" r:id="rId5"/>
    <p:sldMasterId id="2147483712" r:id="rId6"/>
  </p:sldMasterIdLst>
  <p:notesMasterIdLst>
    <p:notesMasterId r:id="rId37"/>
  </p:notesMasterIdLst>
  <p:handoutMasterIdLst>
    <p:handoutMasterId r:id="rId38"/>
  </p:handoutMasterIdLst>
  <p:sldIdLst>
    <p:sldId id="257" r:id="rId7"/>
    <p:sldId id="267" r:id="rId8"/>
    <p:sldId id="274" r:id="rId9"/>
    <p:sldId id="258" r:id="rId10"/>
    <p:sldId id="275" r:id="rId11"/>
    <p:sldId id="277" r:id="rId12"/>
    <p:sldId id="269" r:id="rId13"/>
    <p:sldId id="536" r:id="rId14"/>
    <p:sldId id="548" r:id="rId15"/>
    <p:sldId id="538" r:id="rId16"/>
    <p:sldId id="542" r:id="rId17"/>
    <p:sldId id="259" r:id="rId18"/>
    <p:sldId id="544" r:id="rId19"/>
    <p:sldId id="549" r:id="rId20"/>
    <p:sldId id="543" r:id="rId21"/>
    <p:sldId id="541" r:id="rId22"/>
    <p:sldId id="260" r:id="rId23"/>
    <p:sldId id="552" r:id="rId24"/>
    <p:sldId id="261" r:id="rId25"/>
    <p:sldId id="547" r:id="rId26"/>
    <p:sldId id="270" r:id="rId27"/>
    <p:sldId id="526" r:id="rId28"/>
    <p:sldId id="262" r:id="rId29"/>
    <p:sldId id="264" r:id="rId30"/>
    <p:sldId id="550" r:id="rId31"/>
    <p:sldId id="551" r:id="rId32"/>
    <p:sldId id="539" r:id="rId33"/>
    <p:sldId id="535" r:id="rId34"/>
    <p:sldId id="537" r:id="rId35"/>
    <p:sldId id="268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91CF10-F2C1-32A0-B688-7CC257F8F1A0}" name="Buonincontri, Monica" initials="BM" userId="S::mbuonincontri@pensions.org::95fc996b-093c-4b43-8020-9c177825e66c" providerId="AD"/>
  <p188:author id="{C8B06A1A-EF5C-FF31-C0D4-13B116EC0DFA}" name="Monn, Nadine" initials="MN" userId="S::nmonn@pensions.org::f9450424-3478-46bc-82ac-557332160c0c" providerId="AD"/>
  <p188:author id="{0FD35F21-5790-5F98-C3D9-7769FC58F5A0}" name="Buonincontri, Monica" initials="MB" userId="S::MBuonincontri@PENSIONS.ORG::95fc996b-093c-4b43-8020-9c177825e66c" providerId="AD"/>
  <p188:author id="{55BB152E-5F53-114E-E743-8DB03887FBBE}" name="Simmons, Aki Marqua" initials="AS" userId="S::AMSimmons@PENSIONS.ORG::74270b08-6b0a-44f0-b9dd-24ee48a728d0" providerId="AD"/>
  <p188:author id="{F9BEED30-8521-AA02-225C-4F33239CED3C}" name="Monn, Nadine" initials="NM" userId="S::NMonn@PENSIONS.ORG::f9450424-3478-46bc-82ac-557332160c0c" providerId="AD"/>
  <p188:author id="{4183316C-C8BA-4962-8E96-4F20AE3BD1D0}" name="Groff, Regina" initials="RG" userId="S::RGroff@pensions.org::519a40e1-e553-4607-8062-ed6dec080e12" providerId="AD"/>
  <p188:author id="{A1997782-9D71-A665-83CF-E9B2779D692B}" name="Wingert, Keira" initials="WK" userId="S::kwingert@pensions.org::4e3cf64f-5348-4b84-b854-0b00e849d445" providerId="AD"/>
  <p188:author id="{A7F40E93-5396-8ABB-91CC-19462F626DDC}" name="Neff LaRue, Lori" initials="LN" userId="S::LNeffLaRue@PENSIONS.ORG::effd9d68-c61c-4c35-9943-22104a4b8e51" providerId="AD"/>
  <p188:author id="{A64A08A5-CCEB-3583-7E92-6994E05F18AF}" name="Racek, Alexis" initials="AR" userId="S::ARacek@PENSIONS.ORG::99744fb3-13be-4c6a-ac27-2b037728df29" providerId="AD"/>
  <p188:author id="{3C0CF7DA-9129-2F25-F2BB-9C5E4945A8DA}" name="Hadden, Janet" initials="JH" userId="S::JMHadden@PENSIONS.ORG::f9357051-05e8-446e-9e5a-4363ca87de17" providerId="AD"/>
  <p188:author id="{6A805CE3-DB6A-ABF0-86CF-862FAC2D3D8D}" name="Simmons, Aki Marqua" initials="SM" userId="S::amsimmons@pensions.org::74270b08-6b0a-44f0-b9dd-24ee48a728d0" providerId="AD"/>
  <p188:author id="{2F1880EA-6F68-AC58-724A-3F7A73BC0930}" name="Daveler, Jane" initials="DJ" userId="S::jdaveler@pensions.org::22abf5c5-6092-4277-a027-ba1dfcda2f1a" providerId="AD"/>
  <p188:author id="{201FA5EF-EE7C-B384-C94A-A0E695EDD8E4}" name="Groff, Regina" initials="GR" userId="S::rgroff@pensions.org::519a40e1-e553-4607-8062-ed6dec080e12" providerId="AD"/>
  <p188:author id="{2E00E2F5-7CD8-FBFB-F414-CC95266CB3D2}" name="Daveler, Jane" initials="JD" userId="S::JDaveler@PENSIONS.ORG::22abf5c5-6092-4277-a027-ba1dfcda2f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9BC"/>
    <a:srgbClr val="003176"/>
    <a:srgbClr val="E6F6FA"/>
    <a:srgbClr val="003276"/>
    <a:srgbClr val="DD1A24"/>
    <a:srgbClr val="C1E9F4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04" autoAdjust="0"/>
  </p:normalViewPr>
  <p:slideViewPr>
    <p:cSldViewPr snapToGrid="0">
      <p:cViewPr varScale="1">
        <p:scale>
          <a:sx n="52" d="100"/>
          <a:sy n="52" d="100"/>
        </p:scale>
        <p:origin x="11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3F702F-9AD1-D2F0-82A5-D3FCEBA47E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D709C-8D75-9FCF-DE2B-13F1E1F39B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BA7B-0C87-4908-9D64-CDBBA2E55D6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932C0-1942-87DC-3EE4-A933A1456F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1E2C6-0C1D-0F9C-6D40-D3BA9895C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F7206-CC59-450A-A459-0B692A7C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99560" y="23790"/>
            <a:ext cx="257556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734BBF34-6A4A-34D6-ACBC-B36293D75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C9C5-2963-0F00-076D-D4D8700E5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7AC8-D585-4CD6-B665-9726485AE5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879D83F9-9BF6-BF99-A653-042BD16F84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3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1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6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0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52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00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3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36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5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40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QR code goes to the lifelong learning programs page on pensions.org.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8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4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D7AC8-D585-4CD6-B665-9726485AE5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6698ADAD-A056-C8D0-3E47-4DBAA37D5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213769"/>
            <a:ext cx="8305800" cy="1325563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rgbClr val="003176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7D6EFD7-36C4-E37F-FCA1-E6B01866D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1" y="4829175"/>
            <a:ext cx="83058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3176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>
                <a:solidFill>
                  <a:srgbClr val="003176"/>
                </a:solidFill>
              </a:defRPr>
            </a:lvl2pPr>
            <a:lvl3pPr marL="914400" indent="0">
              <a:buNone/>
              <a:defRPr>
                <a:solidFill>
                  <a:srgbClr val="003176"/>
                </a:solidFill>
              </a:defRPr>
            </a:lvl3pPr>
            <a:lvl4pPr>
              <a:defRPr>
                <a:solidFill>
                  <a:srgbClr val="003176"/>
                </a:solidFill>
              </a:defRPr>
            </a:lvl4pPr>
            <a:lvl5pPr marL="1828800" indent="0">
              <a:buNone/>
              <a:defRPr>
                <a:solidFill>
                  <a:srgbClr val="00317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 descr="A blue and red swirly logo&#10;&#10;Description automatically generated">
            <a:extLst>
              <a:ext uri="{FF2B5EF4-FFF2-40B4-BE49-F238E27FC236}">
                <a16:creationId xmlns:a16="http://schemas.microsoft.com/office/drawing/2014/main" id="{850568A6-DA6A-85E9-441E-8A8DB8F7B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935355"/>
            <a:ext cx="18669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84EFC-7D7A-4225-3747-D9B79A2C75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750"/>
            <a:ext cx="12192000" cy="1238250"/>
          </a:xfrm>
          <a:prstGeom prst="rect">
            <a:avLst/>
          </a:prstGeom>
        </p:spPr>
      </p:pic>
      <p:pic>
        <p:nvPicPr>
          <p:cNvPr id="6" name="Picture 5" descr="A logo with red and blue squares&#10;&#10;Description automatically generated">
            <a:extLst>
              <a:ext uri="{FF2B5EF4-FFF2-40B4-BE49-F238E27FC236}">
                <a16:creationId xmlns:a16="http://schemas.microsoft.com/office/drawing/2014/main" id="{56EA73C9-BED4-5679-4E4B-A5CAAB3F8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5" y="573405"/>
            <a:ext cx="1763595" cy="981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84D05A-1F06-685B-F85F-E92423983E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98465" y="0"/>
            <a:ext cx="479353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E179F9-12D1-0562-4071-A62155A173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97749" y="1131888"/>
            <a:ext cx="4794250" cy="575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Montserrat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77A86C1-87B8-C03C-534E-7AB60D004C0B}"/>
              </a:ext>
            </a:extLst>
          </p:cNvPr>
          <p:cNvSpPr/>
          <p:nvPr userDrawn="1"/>
        </p:nvSpPr>
        <p:spPr>
          <a:xfrm>
            <a:off x="-6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6" t="-1671" r="-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583BD-0BF7-E938-419C-510E398B7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7" name="Picture 6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CD1B3344-A211-A64B-F74C-6A3B07E40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1613CC2E-16A3-03A2-2448-AB475F51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58242E-5217-911F-EA59-78380B771F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097" y="2033588"/>
            <a:ext cx="6374146" cy="7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276"/>
                </a:solidFill>
                <a:latin typeface="Montserrat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21484342-ACD8-F721-58E4-69CF6F1B7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0097" y="2970747"/>
            <a:ext cx="6374146" cy="315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3CAAB27-9484-4FB7-3637-1CEE3CF3DF98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ABD9BC-FC70-F1B0-31B3-17BD2DFC2F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62FB31-33D9-1E27-7844-36C6C21BF569}"/>
              </a:ext>
            </a:extLst>
          </p:cNvPr>
          <p:cNvSpPr/>
          <p:nvPr userDrawn="1"/>
        </p:nvSpPr>
        <p:spPr>
          <a:xfrm>
            <a:off x="9631680" y="1348740"/>
            <a:ext cx="1615440" cy="4160520"/>
          </a:xfrm>
          <a:custGeom>
            <a:avLst/>
            <a:gdLst/>
            <a:ahLst/>
            <a:cxnLst/>
            <a:rect l="l" t="t" r="r" b="b"/>
            <a:pathLst>
              <a:path w="2667000" h="6858000">
                <a:moveTo>
                  <a:pt x="0" y="0"/>
                </a:moveTo>
                <a:lnTo>
                  <a:pt x="2667000" y="0"/>
                </a:lnTo>
                <a:lnTo>
                  <a:pt x="2667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BD4605-2E74-B67D-2CD6-CD7759DF6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400" y="2719142"/>
            <a:ext cx="7899400" cy="254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4AAA293-F7D1-884C-1B28-3C75EC287D8B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6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ABD9BC-FC70-F1B0-31B3-17BD2DFC2F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C1D4692-B743-5E3B-E590-976B35A6601C}"/>
              </a:ext>
            </a:extLst>
          </p:cNvPr>
          <p:cNvSpPr/>
          <p:nvPr userDrawn="1"/>
        </p:nvSpPr>
        <p:spPr>
          <a:xfrm>
            <a:off x="4427018" y="2500552"/>
            <a:ext cx="3337965" cy="1856896"/>
          </a:xfrm>
          <a:custGeom>
            <a:avLst/>
            <a:gdLst/>
            <a:ahLst/>
            <a:cxnLst/>
            <a:rect l="l" t="t" r="r" b="b"/>
            <a:pathLst>
              <a:path w="3337965" h="1856896">
                <a:moveTo>
                  <a:pt x="0" y="0"/>
                </a:moveTo>
                <a:lnTo>
                  <a:pt x="3337964" y="0"/>
                </a:lnTo>
                <a:lnTo>
                  <a:pt x="3337964" y="1856896"/>
                </a:lnTo>
                <a:lnTo>
                  <a:pt x="0" y="1856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DB70E-2C3E-E3C8-E070-2791F4BFED4E}"/>
              </a:ext>
            </a:extLst>
          </p:cNvPr>
          <p:cNvSpPr txBox="1"/>
          <p:nvPr userDrawn="1"/>
        </p:nvSpPr>
        <p:spPr>
          <a:xfrm>
            <a:off x="1358050" y="6111345"/>
            <a:ext cx="9475900" cy="18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Montserrat Medium" panose="00000600000000000000" pitchFamily="50" charset="0"/>
              </a:rPr>
              <a:t>© 2024 The Board of Pensions of the Presbyterian Church (U.S.A.) </a:t>
            </a:r>
          </a:p>
        </p:txBody>
      </p:sp>
    </p:spTree>
    <p:extLst>
      <p:ext uri="{BB962C8B-B14F-4D97-AF65-F5344CB8AC3E}">
        <p14:creationId xmlns:p14="http://schemas.microsoft.com/office/powerpoint/2010/main" val="186869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D1CBD-2315-4A01-B34D-B2B28E68DB45}" type="datetime1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8A7101-26CA-2FB1-B260-187B06F4D390}"/>
              </a:ext>
            </a:extLst>
          </p:cNvPr>
          <p:cNvSpPr/>
          <p:nvPr userDrawn="1"/>
        </p:nvSpPr>
        <p:spPr>
          <a:xfrm>
            <a:off x="3225798" y="0"/>
            <a:ext cx="8966202" cy="5118100"/>
          </a:xfrm>
          <a:prstGeom prst="rect">
            <a:avLst/>
          </a:prstGeom>
          <a:gradFill>
            <a:gsLst>
              <a:gs pos="48700">
                <a:srgbClr val="1CAEE8"/>
              </a:gs>
              <a:gs pos="0">
                <a:srgbClr val="15B5EF">
                  <a:alpha val="96000"/>
                </a:srgbClr>
              </a:gs>
              <a:gs pos="100000">
                <a:schemeClr val="accent2">
                  <a:alpha val="31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69918" y="901042"/>
            <a:ext cx="7441778" cy="1956935"/>
          </a:xfrm>
          <a:prstGeom prst="rect">
            <a:avLst/>
          </a:prstGeom>
        </p:spPr>
        <p:txBody>
          <a:bodyPr anchor="b"/>
          <a:lstStyle>
            <a:lvl1pPr algn="l">
              <a:defRPr sz="52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69918" y="2882398"/>
            <a:ext cx="7441778" cy="5466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1C1EE-97C6-494B-A6DF-E9050509AF9A}"/>
              </a:ext>
            </a:extLst>
          </p:cNvPr>
          <p:cNvSpPr/>
          <p:nvPr userDrawn="1"/>
        </p:nvSpPr>
        <p:spPr>
          <a:xfrm>
            <a:off x="0" y="4775913"/>
            <a:ext cx="12192000" cy="208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4B5E5-4A0E-4AE2-AAAF-0C9373E847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9918" y="5270798"/>
            <a:ext cx="5200650" cy="34163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34B302-A89E-44A7-BBC5-42C7FD999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9918" y="5644154"/>
            <a:ext cx="5200650" cy="34163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A786409-B3B0-4583-A52E-CBC206DBF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9918" y="5999463"/>
            <a:ext cx="5200650" cy="34163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BB0BE-9115-78CC-ADC0-4F780E8299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2" y="5046812"/>
            <a:ext cx="2587195" cy="1439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04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_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9EE16-A278-437C-92E5-A7CB958150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5800" y="-1"/>
            <a:ext cx="8966200" cy="47759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354660-BC41-4310-864C-950DDFC8BA0A}"/>
              </a:ext>
            </a:extLst>
          </p:cNvPr>
          <p:cNvSpPr/>
          <p:nvPr userDrawn="1"/>
        </p:nvSpPr>
        <p:spPr>
          <a:xfrm>
            <a:off x="3225798" y="0"/>
            <a:ext cx="8966202" cy="4762236"/>
          </a:xfrm>
          <a:prstGeom prst="rect">
            <a:avLst/>
          </a:prstGeom>
          <a:gradFill>
            <a:gsLst>
              <a:gs pos="19000">
                <a:srgbClr val="15B5EF">
                  <a:alpha val="85000"/>
                </a:srgbClr>
              </a:gs>
              <a:gs pos="100000">
                <a:schemeClr val="accent2">
                  <a:lumMod val="50000"/>
                  <a:alpha val="9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73199" y="901042"/>
            <a:ext cx="7441778" cy="1956935"/>
          </a:xfrm>
          <a:prstGeom prst="rect">
            <a:avLst/>
          </a:prstGeom>
        </p:spPr>
        <p:txBody>
          <a:bodyPr anchor="b"/>
          <a:lstStyle>
            <a:lvl1pPr algn="l">
              <a:defRPr sz="52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73199" y="2882398"/>
            <a:ext cx="7441778" cy="5466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1C1EE-97C6-494B-A6DF-E9050509AF9A}"/>
              </a:ext>
            </a:extLst>
          </p:cNvPr>
          <p:cNvSpPr/>
          <p:nvPr userDrawn="1"/>
        </p:nvSpPr>
        <p:spPr>
          <a:xfrm>
            <a:off x="0" y="4775913"/>
            <a:ext cx="12192000" cy="208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4B5E5-4A0E-4AE2-AAAF-0C9373E847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3199" y="5265480"/>
            <a:ext cx="5200650" cy="34163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34B302-A89E-44A7-BBC5-42C7FD999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3199" y="5638836"/>
            <a:ext cx="5200650" cy="34163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A786409-B3B0-4583-A52E-CBC206DBF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3199" y="5994145"/>
            <a:ext cx="5200650" cy="34163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A9C10-0EE9-6820-AE3F-C200E7055F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2" y="5046812"/>
            <a:ext cx="2587195" cy="1439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27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77"/>
            <a:ext cx="10515600" cy="50674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19647"/>
            <a:ext cx="10515600" cy="3317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Font typeface="Arial" charset="0"/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marL="9144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marL="13716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marL="18288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49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2303F4-56CD-48BB-8611-9AD349FF3C23}"/>
              </a:ext>
            </a:extLst>
          </p:cNvPr>
          <p:cNvSpPr/>
          <p:nvPr userDrawn="1"/>
        </p:nvSpPr>
        <p:spPr>
          <a:xfrm>
            <a:off x="498023" y="1302753"/>
            <a:ext cx="11312977" cy="5273105"/>
          </a:xfrm>
          <a:prstGeom prst="roundRect">
            <a:avLst>
              <a:gd name="adj" fmla="val 1132"/>
            </a:avLst>
          </a:prstGeom>
          <a:solidFill>
            <a:schemeClr val="bg1"/>
          </a:solidFill>
          <a:ln>
            <a:noFill/>
          </a:ln>
          <a:effectLst>
            <a:outerShdw blurRad="558800" dist="215900" dir="2700000" sx="94000" sy="94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826225"/>
            <a:ext cx="11430000" cy="36576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34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3" y="282142"/>
            <a:ext cx="10725151" cy="682625"/>
          </a:xfrm>
        </p:spPr>
        <p:txBody>
          <a:bodyPr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23" y="1825625"/>
            <a:ext cx="1108438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380E3C-B3BF-4770-AED6-2188F6E55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03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674D6A-20FB-46B7-BDF4-25BF54258F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141" y="1673423"/>
            <a:ext cx="777240" cy="77724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B306F353-E310-4D03-9E25-26E29BF6D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141" y="2965747"/>
            <a:ext cx="777240" cy="77724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5EB0C86-AD94-4F30-8534-EF42227ADA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141" y="4258823"/>
            <a:ext cx="777240" cy="77724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CBF08E60-CADA-4338-83ED-5E37890DB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331" y="5551147"/>
            <a:ext cx="777240" cy="77724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5408A0CC-C6D7-42E9-B5EA-C2E1C6DAE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9667" y="1614463"/>
            <a:ext cx="617790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1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3685E29D-5B72-453F-8CA6-E8C31568D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9667" y="1921993"/>
            <a:ext cx="6177900" cy="73348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28D3F10F-861E-49F9-8B6A-3DAB932140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9667" y="2843939"/>
            <a:ext cx="617790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2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85D68C1B-FB2A-4A71-945F-DD2002794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9667" y="3151469"/>
            <a:ext cx="6177900" cy="73348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18C4DD4F-84AC-446C-AD0C-8FC67F84F3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9667" y="4248676"/>
            <a:ext cx="617790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3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4E6B10A8-7D13-476A-847D-70B27DB503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9667" y="4556206"/>
            <a:ext cx="6177900" cy="73348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A746D30C-3420-49FA-87CA-DE4BB75ECC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9667" y="5497441"/>
            <a:ext cx="617790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4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00D02280-F020-4807-A06F-222B389ADC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19667" y="5804971"/>
            <a:ext cx="6177900" cy="73348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27" name="Picture Placeholder 29">
            <a:extLst>
              <a:ext uri="{FF2B5EF4-FFF2-40B4-BE49-F238E27FC236}">
                <a16:creationId xmlns:a16="http://schemas.microsoft.com/office/drawing/2014/main" id="{8E39FE29-C3B7-4420-AF6F-4526FA95D4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514" y="1797363"/>
            <a:ext cx="530865" cy="5308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E4FE3B9D-9017-442C-A9AC-0C651B0176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514" y="3089687"/>
            <a:ext cx="530865" cy="5308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9" name="Picture Placeholder 29">
            <a:extLst>
              <a:ext uri="{FF2B5EF4-FFF2-40B4-BE49-F238E27FC236}">
                <a16:creationId xmlns:a16="http://schemas.microsoft.com/office/drawing/2014/main" id="{818D25C2-2313-45C3-91BC-D11274C33E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514" y="4382011"/>
            <a:ext cx="530865" cy="5308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76666F-03AC-413C-994E-1E0AB9061D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519" y="5674335"/>
            <a:ext cx="530865" cy="5308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31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150D1-2B33-7DE6-3465-FA27EE6CD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5249"/>
            <a:ext cx="12192000" cy="428625"/>
          </a:xfrm>
          <a:prstGeom prst="rect">
            <a:avLst/>
          </a:prstGeom>
        </p:spPr>
      </p:pic>
      <p:pic>
        <p:nvPicPr>
          <p:cNvPr id="3" name="Picture 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10B42EC1-228D-DEDA-6E4A-3C523BD0A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87FCDCC-6F88-85AD-F69A-F37B0C1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72FC91-2E1C-4B6E-FC97-F22A2A54C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37500" y="1989138"/>
            <a:ext cx="3516313" cy="41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ontserrat" pitchFamily="2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4487A9-49A2-2585-BB32-12D909808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097" y="2033588"/>
            <a:ext cx="6831830" cy="7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276"/>
                </a:solidFill>
                <a:latin typeface="Montserrat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5EE684-797F-9808-5E24-ABAA2C0A6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0097" y="2970747"/>
            <a:ext cx="6831830" cy="315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8347FA5-6E9E-3E96-4D99-F2BF55C67CB1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22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3" name="Text Placeholder 10">
            <a:extLst>
              <a:ext uri="{FF2B5EF4-FFF2-40B4-BE49-F238E27FC236}">
                <a16:creationId xmlns:a16="http://schemas.microsoft.com/office/drawing/2014/main" id="{1E82AB91-8620-4F64-AEE2-1492114F88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9669" y="2171451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A8566CDF-435B-4748-8988-3D4817956D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9669" y="2601475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 Placeholder 10">
            <a:extLst>
              <a:ext uri="{FF2B5EF4-FFF2-40B4-BE49-F238E27FC236}">
                <a16:creationId xmlns:a16="http://schemas.microsoft.com/office/drawing/2014/main" id="{FD951CE7-081D-4FCC-8D00-0B0D0356AC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9669" y="3053799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3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Text Placeholder 10">
            <a:extLst>
              <a:ext uri="{FF2B5EF4-FFF2-40B4-BE49-F238E27FC236}">
                <a16:creationId xmlns:a16="http://schemas.microsoft.com/office/drawing/2014/main" id="{0BE6FA12-F458-4F2D-BB84-7D15FDE132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9669" y="1734138"/>
            <a:ext cx="6365920" cy="365760"/>
          </a:xfrm>
        </p:spPr>
        <p:txBody>
          <a:bodyPr lIns="0" rIns="0" anchor="t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rgbClr val="003276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400">
                <a:solidFill>
                  <a:srgbClr val="003276"/>
                </a:solidFill>
                <a:latin typeface="Georgia" panose="02040502050405020303" pitchFamily="18" charset="0"/>
              </a:rPr>
              <a:t>Heading 1</a:t>
            </a:r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697B8C0-1E54-4B73-BBF3-AB2D6180C7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6843" y="4777074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D7CE0450-7A2D-4E42-832B-8C08026E0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36843" y="5352065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F4692DDB-F0EE-4CED-BB0D-36B3ECA5B9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36843" y="5915899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3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0174D66F-B02A-4330-B882-7D501C7F5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36843" y="4284006"/>
            <a:ext cx="6365920" cy="365760"/>
          </a:xfrm>
        </p:spPr>
        <p:txBody>
          <a:bodyPr lIns="0" rIns="0" anchor="t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rgbClr val="003276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400">
                <a:solidFill>
                  <a:srgbClr val="003276"/>
                </a:solidFill>
                <a:latin typeface="Georgia" panose="02040502050405020303" pitchFamily="18" charset="0"/>
              </a:rPr>
              <a:t>Heading 2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D8866BB-615E-450C-8C44-4C88F23BC6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141" y="2361036"/>
            <a:ext cx="777240" cy="77724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73C1398-D55D-415B-8967-466D09CEB5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141" y="5100033"/>
            <a:ext cx="777240" cy="77724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CBD08956-E30E-4C2D-92E0-6713501A25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514" y="2484224"/>
            <a:ext cx="530865" cy="5308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9" name="Picture Placeholder 29">
            <a:extLst>
              <a:ext uri="{FF2B5EF4-FFF2-40B4-BE49-F238E27FC236}">
                <a16:creationId xmlns:a16="http://schemas.microsoft.com/office/drawing/2014/main" id="{F71779C4-B75B-409B-8D03-9F64AE2D9E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514" y="5223221"/>
            <a:ext cx="530865" cy="5308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B562E61-6677-4F35-88D9-E02F47FB6E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19669" y="2561552"/>
            <a:ext cx="5596128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9D8D5B9-7330-4379-9287-6A84E1CAF6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19669" y="3005945"/>
            <a:ext cx="5596128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A2A5089-E191-4607-8BF5-BEEB2EA923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36843" y="5235753"/>
            <a:ext cx="5596128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70CFC6E3-96E0-4BDA-9BD2-1FE62D74BC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6843" y="5816880"/>
            <a:ext cx="5596128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27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412192-3E34-1295-EAD5-23CE60F4940B}"/>
              </a:ext>
            </a:extLst>
          </p:cNvPr>
          <p:cNvSpPr/>
          <p:nvPr userDrawn="1"/>
        </p:nvSpPr>
        <p:spPr>
          <a:xfrm>
            <a:off x="0" y="5520399"/>
            <a:ext cx="12192000" cy="1337601"/>
          </a:xfrm>
          <a:prstGeom prst="rect">
            <a:avLst/>
          </a:prstGeom>
          <a:gradFill>
            <a:gsLst>
              <a:gs pos="43000">
                <a:schemeClr val="accent2"/>
              </a:gs>
              <a:gs pos="0">
                <a:schemeClr val="accent2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7B1B5CDC-44B8-4E21-87C3-8A783251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023" y="5846680"/>
            <a:ext cx="750725" cy="584636"/>
          </a:xfrm>
          <a:prstGeom prst="rect">
            <a:avLst/>
          </a:prstGeom>
        </p:spPr>
      </p:pic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94D5838A-842A-4418-942E-F5DD21C45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4922" y="2896445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4002ED9E-AEE9-4988-80D5-06B040D0F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922" y="3399075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44513909-DD68-46F0-8B53-2F03ECF3A0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922" y="3901705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3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6EE17514-897B-454A-8C37-EECA82EB03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4922" y="4404335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4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2E386580-24F5-4765-A1B0-DA8C8AA5A1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922" y="4906964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5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6A2E583E-F885-45B6-80FA-9D5904E54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024" y="1461853"/>
            <a:ext cx="6881022" cy="1046264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Statement/paragraph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B39C093A-A6F4-4D71-BA74-9D99A15C7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083" y="5615242"/>
            <a:ext cx="7236380" cy="1147913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400">
                <a:solidFill>
                  <a:schemeClr val="bg1"/>
                </a:solidFill>
                <a:latin typeface="Georgia" panose="02040502050405020303" pitchFamily="18" charset="0"/>
              </a:rPr>
              <a:t>Callout/quote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20B2FBC-35E9-47F0-9584-CE6CA67766D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3161" y="2625392"/>
            <a:ext cx="5596128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403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8023" y="282142"/>
            <a:ext cx="10725151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28D3F10F-861E-49F9-8B6A-3DAB932140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023" y="4617527"/>
            <a:ext cx="6760292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2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85D68C1B-FB2A-4A71-945F-DD2002794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023" y="5047719"/>
            <a:ext cx="6760292" cy="541878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786556C7-CDA5-46B3-A876-A0150EFA67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8023" y="5796274"/>
            <a:ext cx="6760292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3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5374D334-BF83-4802-BE1C-0A51FFC4A9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8023" y="6226466"/>
            <a:ext cx="6760292" cy="541878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112FAA1-B897-476D-AEEB-4B6655062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023" y="1391946"/>
            <a:ext cx="6760292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accent1"/>
                </a:solidFill>
                <a:latin typeface="Georgia" panose="02040502050405020303" pitchFamily="18" charset="0"/>
              </a:rPr>
              <a:t>Heading 1</a:t>
            </a:r>
          </a:p>
        </p:txBody>
      </p:sp>
      <p:sp>
        <p:nvSpPr>
          <p:cNvPr id="108" name="Text Placeholder 10">
            <a:extLst>
              <a:ext uri="{FF2B5EF4-FFF2-40B4-BE49-F238E27FC236}">
                <a16:creationId xmlns:a16="http://schemas.microsoft.com/office/drawing/2014/main" id="{0EA7F442-7085-4ECC-B20B-2FCBAA192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192" y="1905172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Text Placeholder 10">
            <a:extLst>
              <a:ext uri="{FF2B5EF4-FFF2-40B4-BE49-F238E27FC236}">
                <a16:creationId xmlns:a16="http://schemas.microsoft.com/office/drawing/2014/main" id="{B46A980A-4B04-4BE8-9859-9F4B9550AD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192" y="2407802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480AC9DD-79BA-4FF2-A1E1-3283955CE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4192" y="2910432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3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Text Placeholder 10">
            <a:extLst>
              <a:ext uri="{FF2B5EF4-FFF2-40B4-BE49-F238E27FC236}">
                <a16:creationId xmlns:a16="http://schemas.microsoft.com/office/drawing/2014/main" id="{EEF16D3E-3050-4816-8288-D50B582A3F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4192" y="3413062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4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E3DCC65F-0EAB-4912-8B86-6EC3FE99D0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4192" y="3915691"/>
            <a:ext cx="6364123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5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8D6C95F-52ED-49DB-84E1-FDC7550087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3161" y="4464352"/>
            <a:ext cx="6858000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39B63D97-3DF0-4A00-BCF4-082DBFDF63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3161" y="5691185"/>
            <a:ext cx="6858000" cy="91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080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A6F95AB-3AED-4640-83B4-C547EC00456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36422" y="1204910"/>
            <a:ext cx="6255578" cy="5653090"/>
          </a:xfrm>
          <a:custGeom>
            <a:avLst/>
            <a:gdLst>
              <a:gd name="connsiteX0" fmla="*/ 0 w 6255578"/>
              <a:gd name="connsiteY0" fmla="*/ 0 h 5653090"/>
              <a:gd name="connsiteX1" fmla="*/ 6255578 w 6255578"/>
              <a:gd name="connsiteY1" fmla="*/ 0 h 5653090"/>
              <a:gd name="connsiteX2" fmla="*/ 6255578 w 6255578"/>
              <a:gd name="connsiteY2" fmla="*/ 5653090 h 5653090"/>
              <a:gd name="connsiteX3" fmla="*/ 5608325 w 6255578"/>
              <a:gd name="connsiteY3" fmla="*/ 5653090 h 5653090"/>
              <a:gd name="connsiteX4" fmla="*/ 1747525 w 6255578"/>
              <a:gd name="connsiteY4" fmla="*/ 5653090 h 565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578" h="5653090">
                <a:moveTo>
                  <a:pt x="0" y="0"/>
                </a:moveTo>
                <a:lnTo>
                  <a:pt x="6255578" y="0"/>
                </a:lnTo>
                <a:lnTo>
                  <a:pt x="6255578" y="5653090"/>
                </a:lnTo>
                <a:lnTo>
                  <a:pt x="5608325" y="5653090"/>
                </a:lnTo>
                <a:lnTo>
                  <a:pt x="1747525" y="565309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90CA8F-3AEB-41BD-A449-9CA61D0C8AE4}"/>
              </a:ext>
            </a:extLst>
          </p:cNvPr>
          <p:cNvSpPr/>
          <p:nvPr userDrawn="1"/>
        </p:nvSpPr>
        <p:spPr>
          <a:xfrm flipV="1">
            <a:off x="5879736" y="1204686"/>
            <a:ext cx="1829248" cy="5653340"/>
          </a:xfrm>
          <a:custGeom>
            <a:avLst/>
            <a:gdLst>
              <a:gd name="connsiteX0" fmla="*/ 0 w 1829248"/>
              <a:gd name="connsiteY0" fmla="*/ 5132614 h 5132614"/>
              <a:gd name="connsiteX1" fmla="*/ 38168 w 1829248"/>
              <a:gd name="connsiteY1" fmla="*/ 5132415 h 5132614"/>
              <a:gd name="connsiteX2" fmla="*/ 38100 w 1829248"/>
              <a:gd name="connsiteY2" fmla="*/ 5132614 h 5132614"/>
              <a:gd name="connsiteX3" fmla="*/ 81723 w 1829248"/>
              <a:gd name="connsiteY3" fmla="*/ 5132387 h 5132614"/>
              <a:gd name="connsiteX4" fmla="*/ 1829248 w 1829248"/>
              <a:gd name="connsiteY4" fmla="*/ 0 h 5132614"/>
              <a:gd name="connsiteX5" fmla="*/ 1791148 w 1829248"/>
              <a:gd name="connsiteY5" fmla="*/ 0 h 5132614"/>
              <a:gd name="connsiteX6" fmla="*/ 1785703 w 1829248"/>
              <a:gd name="connsiteY6" fmla="*/ 0 h 5132614"/>
              <a:gd name="connsiteX7" fmla="*/ 1747603 w 1829248"/>
              <a:gd name="connsiteY7" fmla="*/ 0 h 5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9248" h="5132614">
                <a:moveTo>
                  <a:pt x="0" y="5132614"/>
                </a:moveTo>
                <a:lnTo>
                  <a:pt x="38168" y="5132415"/>
                </a:lnTo>
                <a:lnTo>
                  <a:pt x="38100" y="5132614"/>
                </a:lnTo>
                <a:lnTo>
                  <a:pt x="81723" y="5132387"/>
                </a:lnTo>
                <a:lnTo>
                  <a:pt x="1829248" y="0"/>
                </a:lnTo>
                <a:lnTo>
                  <a:pt x="1791148" y="0"/>
                </a:lnTo>
                <a:lnTo>
                  <a:pt x="1785703" y="0"/>
                </a:lnTo>
                <a:lnTo>
                  <a:pt x="17476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E654378-56EC-4791-AFA4-A7C992DE4E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030" y="1495690"/>
            <a:ext cx="5394960" cy="402336"/>
          </a:xfrm>
        </p:spPr>
        <p:txBody>
          <a:bodyPr lIns="0" rIns="0" anchor="t"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rgbClr val="003276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400">
                <a:solidFill>
                  <a:srgbClr val="003276"/>
                </a:solidFill>
                <a:latin typeface="Georgia" panose="02040502050405020303" pitchFamily="18" charset="0"/>
              </a:rPr>
              <a:t>Heading 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45BDC88-495F-4601-ACBB-02A60EE75F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7057" y="2525781"/>
            <a:ext cx="4297680" cy="365760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1E4EFBAD-E27A-4F6D-926B-307175AF4F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7057" y="3828515"/>
            <a:ext cx="4297680" cy="365760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A2172D4-7584-4BF5-AEFE-AC01141CF2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67057" y="5057103"/>
            <a:ext cx="4297680" cy="365760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3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3A552D8-3987-4DAC-AEEE-AAEB1C2181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810" y="2210238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02B05AD-BE56-442E-A618-C43689641A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810" y="3492402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B09F25F-6F10-4DAD-A572-6F15F1656A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810" y="4774566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3" name="Picture Placeholder 29">
            <a:extLst>
              <a:ext uri="{FF2B5EF4-FFF2-40B4-BE49-F238E27FC236}">
                <a16:creationId xmlns:a16="http://schemas.microsoft.com/office/drawing/2014/main" id="{4FA69D5B-E8E6-46F6-83AB-788EE944C72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1324" y="2388752"/>
            <a:ext cx="584805" cy="58480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7" name="Picture Placeholder 29">
            <a:extLst>
              <a:ext uri="{FF2B5EF4-FFF2-40B4-BE49-F238E27FC236}">
                <a16:creationId xmlns:a16="http://schemas.microsoft.com/office/drawing/2014/main" id="{EBC0FB15-F12F-42E4-A467-A7E1DCD7690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01324" y="3670916"/>
            <a:ext cx="584805" cy="58480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5A62A607-6037-491A-A266-1FC2D560631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1324" y="4953080"/>
            <a:ext cx="584805" cy="58480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7D3D9AE-1346-47E7-B563-D39BDA3A05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6030" y="3330584"/>
            <a:ext cx="559612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478EA83-C0F6-40C5-96B3-8A51539265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6030" y="4625225"/>
            <a:ext cx="609904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84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2F1100-E6A3-4EEF-96D9-42821E18BDAD}"/>
              </a:ext>
            </a:extLst>
          </p:cNvPr>
          <p:cNvSpPr/>
          <p:nvPr userDrawn="1"/>
        </p:nvSpPr>
        <p:spPr>
          <a:xfrm>
            <a:off x="887957" y="2994890"/>
            <a:ext cx="3253286" cy="1295170"/>
          </a:xfrm>
          <a:prstGeom prst="roundRect">
            <a:avLst>
              <a:gd name="adj" fmla="val 4163"/>
            </a:avLst>
          </a:pr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1591C0-F07B-49AE-90FE-A95A7A57AB51}"/>
              </a:ext>
            </a:extLst>
          </p:cNvPr>
          <p:cNvSpPr/>
          <p:nvPr userDrawn="1"/>
        </p:nvSpPr>
        <p:spPr>
          <a:xfrm>
            <a:off x="887957" y="4579850"/>
            <a:ext cx="3253286" cy="1295170"/>
          </a:xfrm>
          <a:prstGeom prst="roundRect">
            <a:avLst>
              <a:gd name="adj" fmla="val 4163"/>
            </a:avLst>
          </a:pr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AB489-4189-4C89-9DAB-C9B0D213895E}"/>
              </a:ext>
            </a:extLst>
          </p:cNvPr>
          <p:cNvSpPr/>
          <p:nvPr userDrawn="1"/>
        </p:nvSpPr>
        <p:spPr>
          <a:xfrm>
            <a:off x="4469357" y="2994890"/>
            <a:ext cx="3253286" cy="1295170"/>
          </a:xfrm>
          <a:prstGeom prst="roundRect">
            <a:avLst>
              <a:gd name="adj" fmla="val 4163"/>
            </a:avLst>
          </a:pr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50C36B-80E7-426F-9629-7100814197CD}"/>
              </a:ext>
            </a:extLst>
          </p:cNvPr>
          <p:cNvSpPr/>
          <p:nvPr userDrawn="1"/>
        </p:nvSpPr>
        <p:spPr>
          <a:xfrm>
            <a:off x="4469357" y="4579850"/>
            <a:ext cx="3253286" cy="1295170"/>
          </a:xfrm>
          <a:prstGeom prst="roundRect">
            <a:avLst>
              <a:gd name="adj" fmla="val 4163"/>
            </a:avLst>
          </a:pr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07BAC5-04BD-47F1-9E3E-836D45682B1B}"/>
              </a:ext>
            </a:extLst>
          </p:cNvPr>
          <p:cNvSpPr/>
          <p:nvPr userDrawn="1"/>
        </p:nvSpPr>
        <p:spPr>
          <a:xfrm>
            <a:off x="8001056" y="2980758"/>
            <a:ext cx="3253286" cy="1295170"/>
          </a:xfrm>
          <a:prstGeom prst="roundRect">
            <a:avLst>
              <a:gd name="adj" fmla="val 4163"/>
            </a:avLst>
          </a:pr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60AC28-27F5-414D-9F2B-F39507F85567}"/>
              </a:ext>
            </a:extLst>
          </p:cNvPr>
          <p:cNvSpPr/>
          <p:nvPr userDrawn="1"/>
        </p:nvSpPr>
        <p:spPr>
          <a:xfrm>
            <a:off x="8001056" y="4579850"/>
            <a:ext cx="3253286" cy="1295170"/>
          </a:xfrm>
          <a:prstGeom prst="roundRect">
            <a:avLst>
              <a:gd name="adj" fmla="val 4163"/>
            </a:avLst>
          </a:pr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39C0A1EE-3F49-4109-A56C-E1CEF0588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2" y="1372265"/>
            <a:ext cx="10594975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 spc="-188" dirty="0">
                <a:solidFill>
                  <a:schemeClr val="accent1"/>
                </a:solidFill>
                <a:latin typeface="+mj-lt"/>
                <a:ea typeface="+mn-ea"/>
                <a:cs typeface="Poppins Light" panose="000004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spc="-188">
                <a:solidFill>
                  <a:schemeClr val="accent1"/>
                </a:solidFill>
                <a:latin typeface="+mj-lt"/>
                <a:cs typeface="Poppins Light" panose="00000400000000000000" pitchFamily="2" charset="0"/>
              </a:rPr>
              <a:t>Heading</a:t>
            </a:r>
            <a:endParaRPr lang="en-US" sz="3200" spc="-188">
              <a:solidFill>
                <a:schemeClr val="accent1"/>
              </a:solidFill>
              <a:latin typeface="+mj-lt"/>
              <a:cs typeface="Poppins SemiBold" panose="00000700000000000000" pitchFamily="2" charset="0"/>
            </a:endParaRPr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B85A2DC6-78B1-4F62-9874-FD7289ABA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8512" y="1943238"/>
            <a:ext cx="10594975" cy="802654"/>
          </a:xfrm>
        </p:spPr>
        <p:txBody>
          <a:bodyPr lIns="0" r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1FBAF0E-C92B-4FF0-97B4-3D4FD44218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1547" y="3070118"/>
            <a:ext cx="219456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IN" sz="2000" b="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Bullet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One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484B8895-C4E1-4C37-8FF0-049CE975C3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1547" y="3427157"/>
            <a:ext cx="2194560" cy="84122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82" name="Picture Placeholder 29">
            <a:extLst>
              <a:ext uri="{FF2B5EF4-FFF2-40B4-BE49-F238E27FC236}">
                <a16:creationId xmlns:a16="http://schemas.microsoft.com/office/drawing/2014/main" id="{1849B152-8178-4ED5-BF8A-6DF3B3CF2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3037" y="3316884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ED90AFED-3EDF-4327-A223-EF1868F354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1547" y="4648464"/>
            <a:ext cx="219456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IN" sz="2000" b="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Bullet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Four</a:t>
            </a:r>
          </a:p>
        </p:txBody>
      </p:sp>
      <p:sp>
        <p:nvSpPr>
          <p:cNvPr id="99" name="Text Placeholder 10">
            <a:extLst>
              <a:ext uri="{FF2B5EF4-FFF2-40B4-BE49-F238E27FC236}">
                <a16:creationId xmlns:a16="http://schemas.microsoft.com/office/drawing/2014/main" id="{9AFD52E9-6894-4034-B197-D2DFCEC76A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11547" y="5005503"/>
            <a:ext cx="2194560" cy="84122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00" name="Picture Placeholder 29">
            <a:extLst>
              <a:ext uri="{FF2B5EF4-FFF2-40B4-BE49-F238E27FC236}">
                <a16:creationId xmlns:a16="http://schemas.microsoft.com/office/drawing/2014/main" id="{AD52F79F-87FB-41F8-8939-214E28B099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3037" y="4895230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A3D69971-F7E8-44F5-BB96-5C0C45F59B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83663" y="4648464"/>
            <a:ext cx="219456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IN" sz="2000" b="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Bullet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Five</a:t>
            </a:r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5EB36263-16DE-47F1-9B99-C06FD59B32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83663" y="5005503"/>
            <a:ext cx="2194560" cy="84122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03" name="Picture Placeholder 29">
            <a:extLst>
              <a:ext uri="{FF2B5EF4-FFF2-40B4-BE49-F238E27FC236}">
                <a16:creationId xmlns:a16="http://schemas.microsoft.com/office/drawing/2014/main" id="{1B28E1D7-0C81-48CC-A3FF-C4925E318A0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554416" y="4889329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00641254-60A7-440E-A17A-4AF47DE795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44593" y="4648464"/>
            <a:ext cx="219456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IN" sz="2000" b="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Bullet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Six</a:t>
            </a:r>
          </a:p>
        </p:txBody>
      </p: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9CC57689-F4E3-4B4F-A1B1-98EE8DE690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4593" y="5005503"/>
            <a:ext cx="2194560" cy="84122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06" name="Picture Placeholder 29">
            <a:extLst>
              <a:ext uri="{FF2B5EF4-FFF2-40B4-BE49-F238E27FC236}">
                <a16:creationId xmlns:a16="http://schemas.microsoft.com/office/drawing/2014/main" id="{0CE2E41D-2E11-4330-A784-027E62F877A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16083" y="4889329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ADC18B1A-D87C-4C93-B150-C7907975F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83663" y="3070118"/>
            <a:ext cx="219456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IN" sz="2000" b="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Bullet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Two</a:t>
            </a:r>
          </a:p>
        </p:txBody>
      </p:sp>
      <p:sp>
        <p:nvSpPr>
          <p:cNvPr id="108" name="Text Placeholder 10">
            <a:extLst>
              <a:ext uri="{FF2B5EF4-FFF2-40B4-BE49-F238E27FC236}">
                <a16:creationId xmlns:a16="http://schemas.microsoft.com/office/drawing/2014/main" id="{55C09113-D723-491D-8B11-4EB73DCF49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3663" y="3427157"/>
            <a:ext cx="2194560" cy="84122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09" name="Picture Placeholder 29">
            <a:extLst>
              <a:ext uri="{FF2B5EF4-FFF2-40B4-BE49-F238E27FC236}">
                <a16:creationId xmlns:a16="http://schemas.microsoft.com/office/drawing/2014/main" id="{22A38B9E-8045-40E3-A57C-674A57D0B8A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54416" y="3310983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1FBE1D02-C978-449B-BDFD-2F2A9895B4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44593" y="3070118"/>
            <a:ext cx="2194560" cy="365760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buNone/>
              <a:defRPr lang="en-IN" sz="2000" b="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Bullet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Three</a:t>
            </a:r>
          </a:p>
        </p:txBody>
      </p:sp>
      <p:sp>
        <p:nvSpPr>
          <p:cNvPr id="111" name="Text Placeholder 10">
            <a:extLst>
              <a:ext uri="{FF2B5EF4-FFF2-40B4-BE49-F238E27FC236}">
                <a16:creationId xmlns:a16="http://schemas.microsoft.com/office/drawing/2014/main" id="{7E90ED9C-0414-4E24-9414-067EE72D41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44593" y="3427157"/>
            <a:ext cx="2194560" cy="841225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12" name="Picture Placeholder 29">
            <a:extLst>
              <a:ext uri="{FF2B5EF4-FFF2-40B4-BE49-F238E27FC236}">
                <a16:creationId xmlns:a16="http://schemas.microsoft.com/office/drawing/2014/main" id="{132DA65D-ECC5-47C0-B0BD-6DCDD239C8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16083" y="3310983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545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5408A0CC-C6D7-42E9-B5EA-C2E1C6DAE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5156" y="3111680"/>
            <a:ext cx="2514600" cy="521801"/>
          </a:xfrm>
        </p:spPr>
        <p:txBody>
          <a:bodyPr lIns="0" rIns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GB" sz="2000">
                <a:solidFill>
                  <a:schemeClr val="accent1"/>
                </a:solidFill>
                <a:latin typeface="Georgia" panose="02040502050405020303" pitchFamily="18" charset="0"/>
              </a:rPr>
              <a:t>Bullet 1</a:t>
            </a:r>
          </a:p>
        </p:txBody>
      </p:sp>
      <p:sp>
        <p:nvSpPr>
          <p:cNvPr id="95" name="Text Placeholder 10">
            <a:extLst>
              <a:ext uri="{FF2B5EF4-FFF2-40B4-BE49-F238E27FC236}">
                <a16:creationId xmlns:a16="http://schemas.microsoft.com/office/drawing/2014/main" id="{45A8B70B-E46D-4633-B68E-5664F545A0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3035" y="5538722"/>
            <a:ext cx="2514600" cy="521801"/>
          </a:xfrm>
        </p:spPr>
        <p:txBody>
          <a:bodyPr lIns="0" rIns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GB" sz="2000">
                <a:solidFill>
                  <a:schemeClr val="accent1"/>
                </a:solidFill>
                <a:latin typeface="Georgia" panose="02040502050405020303" pitchFamily="18" charset="0"/>
              </a:rPr>
              <a:t>Bullet 4</a:t>
            </a:r>
          </a:p>
        </p:txBody>
      </p:sp>
      <p:sp>
        <p:nvSpPr>
          <p:cNvPr id="96" name="Text Placeholder 10">
            <a:extLst>
              <a:ext uri="{FF2B5EF4-FFF2-40B4-BE49-F238E27FC236}">
                <a16:creationId xmlns:a16="http://schemas.microsoft.com/office/drawing/2014/main" id="{70BF2B97-0C01-4D5F-8528-99AAA69965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064" y="5538722"/>
            <a:ext cx="2514600" cy="521801"/>
          </a:xfrm>
        </p:spPr>
        <p:txBody>
          <a:bodyPr lIns="0" rIns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GB" sz="2000">
                <a:solidFill>
                  <a:schemeClr val="accent1"/>
                </a:solidFill>
                <a:latin typeface="Georgia" panose="02040502050405020303" pitchFamily="18" charset="0"/>
              </a:rPr>
              <a:t>Bullet 5</a:t>
            </a:r>
          </a:p>
        </p:txBody>
      </p:sp>
      <p:sp>
        <p:nvSpPr>
          <p:cNvPr id="97" name="Text Placeholder 10">
            <a:extLst>
              <a:ext uri="{FF2B5EF4-FFF2-40B4-BE49-F238E27FC236}">
                <a16:creationId xmlns:a16="http://schemas.microsoft.com/office/drawing/2014/main" id="{0F6FE892-68AD-4FAC-8BFD-27A790DAC0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28271" y="5538722"/>
            <a:ext cx="2514600" cy="521801"/>
          </a:xfrm>
        </p:spPr>
        <p:txBody>
          <a:bodyPr lIns="0" rIns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GB" sz="2000">
                <a:solidFill>
                  <a:schemeClr val="accent1"/>
                </a:solidFill>
                <a:latin typeface="Georgia" panose="02040502050405020303" pitchFamily="18" charset="0"/>
              </a:rPr>
              <a:t>Bullet 6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166D1862-6E01-4758-95FA-31E5C1F188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6185" y="3111680"/>
            <a:ext cx="2514600" cy="521801"/>
          </a:xfrm>
        </p:spPr>
        <p:txBody>
          <a:bodyPr lIns="0" rIns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GB" sz="2000">
                <a:solidFill>
                  <a:schemeClr val="accent1"/>
                </a:solidFill>
                <a:latin typeface="Georgia" panose="02040502050405020303" pitchFamily="18" charset="0"/>
              </a:rPr>
              <a:t>Bullet 2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254C694-B8CE-430A-BA09-EDAEB06C05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3957" y="1868479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22CE0FD-AFD7-4B94-97D3-8104793FC0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23957" y="4295520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DCB075F-C111-4816-B6AC-91B5AB0541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4048" y="1868479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65F5F7C-585D-4151-8023-5077133F3F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36201" y="4295520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25B949B-EEA5-44F6-8179-B382350FFB1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24048" y="4295520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A781D1BF-15A1-4366-A1B5-FF61DA85BF5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602471" y="2046993"/>
            <a:ext cx="584805" cy="5848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9" name="Picture Placeholder 29">
            <a:extLst>
              <a:ext uri="{FF2B5EF4-FFF2-40B4-BE49-F238E27FC236}">
                <a16:creationId xmlns:a16="http://schemas.microsoft.com/office/drawing/2014/main" id="{BFEA70C8-E2C4-4D78-A78B-10CBBEDAD10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702562" y="2046993"/>
            <a:ext cx="584805" cy="5848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036D1498-F053-472B-A43C-FB1A933B007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02471" y="4474034"/>
            <a:ext cx="584805" cy="5848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6BF0CC56-7481-45AC-ACAF-5C3E40DB895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702562" y="4474034"/>
            <a:ext cx="584805" cy="5848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42" name="Picture Placeholder 29">
            <a:extLst>
              <a:ext uri="{FF2B5EF4-FFF2-40B4-BE49-F238E27FC236}">
                <a16:creationId xmlns:a16="http://schemas.microsoft.com/office/drawing/2014/main" id="{1926AB6F-4EA7-421C-89B4-7400BF9DBE5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4715" y="4474034"/>
            <a:ext cx="584805" cy="5848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BAE66C-9813-4AC8-BDAD-724AB4B2F25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3560888" y="2708594"/>
            <a:ext cx="1728216" cy="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332D4BE-6811-44D9-9ACE-BB8CAE13BC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3560889" y="4984593"/>
            <a:ext cx="1728216" cy="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A24DA3F-45E0-4F93-8155-6EDB63665B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5400000">
            <a:off x="6651486" y="4984593"/>
            <a:ext cx="1728216" cy="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5C345BF-DBFD-C764-43A5-12BB3E93C2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824982" y="3111681"/>
            <a:ext cx="2514600" cy="521801"/>
          </a:xfrm>
        </p:spPr>
        <p:txBody>
          <a:bodyPr lIns="0" rIns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20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GB" sz="2000">
                <a:solidFill>
                  <a:schemeClr val="accent1"/>
                </a:solidFill>
                <a:latin typeface="Georgia" panose="02040502050405020303" pitchFamily="18" charset="0"/>
              </a:rPr>
              <a:t>Bullet 3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0C03D11-86A6-DA69-97A0-6B8AB51904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32912" y="1868479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00FA2BA2-D15F-AAB3-377B-E68E63A5B7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811426" y="2046993"/>
            <a:ext cx="584805" cy="5848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25BF89-68E0-DE4A-E562-20C4A69535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5400000">
            <a:off x="6651486" y="2708594"/>
            <a:ext cx="1728216" cy="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640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A331A3A9-64D4-4B32-8DE0-AF3E398CD5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204913"/>
            <a:ext cx="6250675" cy="5653087"/>
          </a:xfrm>
          <a:custGeom>
            <a:avLst/>
            <a:gdLst>
              <a:gd name="connsiteX0" fmla="*/ 0 w 6255578"/>
              <a:gd name="connsiteY0" fmla="*/ 0 h 5132387"/>
              <a:gd name="connsiteX1" fmla="*/ 647253 w 6255578"/>
              <a:gd name="connsiteY1" fmla="*/ 0 h 5132387"/>
              <a:gd name="connsiteX2" fmla="*/ 4508053 w 6255578"/>
              <a:gd name="connsiteY2" fmla="*/ 0 h 5132387"/>
              <a:gd name="connsiteX3" fmla="*/ 6255578 w 6255578"/>
              <a:gd name="connsiteY3" fmla="*/ 5132387 h 5132387"/>
              <a:gd name="connsiteX4" fmla="*/ 0 w 6255578"/>
              <a:gd name="connsiteY4" fmla="*/ 5132387 h 51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578" h="5132387">
                <a:moveTo>
                  <a:pt x="0" y="0"/>
                </a:moveTo>
                <a:lnTo>
                  <a:pt x="647253" y="0"/>
                </a:lnTo>
                <a:lnTo>
                  <a:pt x="4508053" y="0"/>
                </a:lnTo>
                <a:lnTo>
                  <a:pt x="6255578" y="5132387"/>
                </a:lnTo>
                <a:lnTo>
                  <a:pt x="0" y="5132387"/>
                </a:lnTo>
                <a:close/>
              </a:path>
            </a:pathLst>
          </a:custGeom>
          <a:noFill/>
        </p:spPr>
        <p:txBody>
          <a:bodyPr wrap="square" anchor="t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E811128-8CA0-45FA-849F-87D918EFDF3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538020" y="1911729"/>
            <a:ext cx="6225808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8BD3F9D-1785-48FB-A1D1-FD35A3ECB43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25687" y="2938475"/>
            <a:ext cx="5838142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Bullet 2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15E21B6-479A-4D73-BCE4-0A1DE7D46CF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925687" y="3370972"/>
            <a:ext cx="5838142" cy="441551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Text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149F4238-2585-4BB4-A8AE-BA074179031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4847" y="4137612"/>
            <a:ext cx="5388981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Bullet 3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66DCC8BD-40CF-45BD-BB69-3F0B95064D8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74847" y="4570109"/>
            <a:ext cx="5388981" cy="441551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Text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7C98116-250F-4E9E-838D-A0DE5C80B19D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598249" y="5482537"/>
            <a:ext cx="5165579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Bullet 4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4F358DFE-763C-4D94-B049-82A3161B03DE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44698" y="3096240"/>
            <a:ext cx="3635554" cy="1898926"/>
          </a:xfrm>
        </p:spPr>
        <p:txBody>
          <a:bodyPr lIns="0" r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bg1"/>
                </a:solidFill>
              </a:rPr>
              <a:t>Heading/statement</a:t>
            </a:r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60F103-7340-46A7-A689-15BF4C39CC13}"/>
              </a:ext>
            </a:extLst>
          </p:cNvPr>
          <p:cNvSpPr/>
          <p:nvPr userDrawn="1"/>
        </p:nvSpPr>
        <p:spPr>
          <a:xfrm flipH="1">
            <a:off x="4483465" y="1199533"/>
            <a:ext cx="1829248" cy="5658455"/>
          </a:xfrm>
          <a:custGeom>
            <a:avLst/>
            <a:gdLst>
              <a:gd name="connsiteX0" fmla="*/ 0 w 1829248"/>
              <a:gd name="connsiteY0" fmla="*/ 5132614 h 5132614"/>
              <a:gd name="connsiteX1" fmla="*/ 38168 w 1829248"/>
              <a:gd name="connsiteY1" fmla="*/ 5132415 h 5132614"/>
              <a:gd name="connsiteX2" fmla="*/ 38100 w 1829248"/>
              <a:gd name="connsiteY2" fmla="*/ 5132614 h 5132614"/>
              <a:gd name="connsiteX3" fmla="*/ 81723 w 1829248"/>
              <a:gd name="connsiteY3" fmla="*/ 5132387 h 5132614"/>
              <a:gd name="connsiteX4" fmla="*/ 1829248 w 1829248"/>
              <a:gd name="connsiteY4" fmla="*/ 0 h 5132614"/>
              <a:gd name="connsiteX5" fmla="*/ 1791148 w 1829248"/>
              <a:gd name="connsiteY5" fmla="*/ 0 h 5132614"/>
              <a:gd name="connsiteX6" fmla="*/ 1785703 w 1829248"/>
              <a:gd name="connsiteY6" fmla="*/ 0 h 5132614"/>
              <a:gd name="connsiteX7" fmla="*/ 1747603 w 1829248"/>
              <a:gd name="connsiteY7" fmla="*/ 0 h 5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9248" h="5132614">
                <a:moveTo>
                  <a:pt x="0" y="5132614"/>
                </a:moveTo>
                <a:lnTo>
                  <a:pt x="38168" y="5132415"/>
                </a:lnTo>
                <a:lnTo>
                  <a:pt x="38100" y="5132614"/>
                </a:lnTo>
                <a:lnTo>
                  <a:pt x="81723" y="5132387"/>
                </a:lnTo>
                <a:lnTo>
                  <a:pt x="1829248" y="0"/>
                </a:lnTo>
                <a:lnTo>
                  <a:pt x="1791148" y="0"/>
                </a:lnTo>
                <a:lnTo>
                  <a:pt x="1785703" y="0"/>
                </a:lnTo>
                <a:lnTo>
                  <a:pt x="17476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8DC4795-434E-4219-9AA7-C7DCAAB3D8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55750" y="1709112"/>
            <a:ext cx="868680" cy="86868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FBFE0FB-41A2-4540-A3AC-8B3EA82900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13337" y="2889512"/>
            <a:ext cx="868680" cy="86868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B97B454-1D6C-4038-AA37-F1818794E0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67208" y="4069912"/>
            <a:ext cx="868680" cy="86868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C50D595-BD63-494D-AE06-B1E05CF0616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2896" y="5248225"/>
            <a:ext cx="868680" cy="86868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56D7E365-5CED-409D-9847-D91288E84BA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19333" y="3071508"/>
            <a:ext cx="490347" cy="49034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E2F2EBC9-86B9-4B9E-A2B9-AE3ECFEDA55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568285" y="1887170"/>
            <a:ext cx="490347" cy="49034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68846A5A-84B8-40A8-A7DE-BC066241F6D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21428" y="5440185"/>
            <a:ext cx="490347" cy="49034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438228F6-DD08-40FB-9F6B-55C3CA0B868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270381" y="4255846"/>
            <a:ext cx="490347" cy="49034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8BF114A-6F12-4A0B-BF0C-215712A858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8788" y="2639405"/>
            <a:ext cx="6035040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618B40-1C73-4C46-9487-352E6B7FFE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5988" y="3981472"/>
            <a:ext cx="5577840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DED686C-B0F8-48B0-B50B-9B2152DFB0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51748" y="5245230"/>
            <a:ext cx="5212080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516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4715773-EB87-44E4-810E-0FB1AF687A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2936"/>
            <a:ext cx="4321228" cy="56509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35A29C-64FF-4A10-A19D-DF12A0B4D781}"/>
              </a:ext>
            </a:extLst>
          </p:cNvPr>
          <p:cNvSpPr/>
          <p:nvPr userDrawn="1"/>
        </p:nvSpPr>
        <p:spPr>
          <a:xfrm rot="10800000">
            <a:off x="4324567" y="1206501"/>
            <a:ext cx="58747" cy="5647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7F7D510-55AB-4315-91CB-4AC1AEAD8B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43" y="1472185"/>
            <a:ext cx="6207157" cy="584775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 sz="2800" b="1">
                <a:solidFill>
                  <a:schemeClr val="accent1"/>
                </a:solidFill>
              </a:rPr>
              <a:t>Bullet 1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581821B5-13A9-4EC2-B0F3-61730B4BBC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3843" y="2480086"/>
            <a:ext cx="6207157" cy="584775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 sz="2800" b="1">
                <a:solidFill>
                  <a:schemeClr val="accent1"/>
                </a:solidFill>
              </a:rPr>
              <a:t>Bullet 2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FA7456B-349E-4057-923B-173A98EBED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843" y="3487987"/>
            <a:ext cx="6207157" cy="584775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 sz="2800" b="1">
                <a:solidFill>
                  <a:schemeClr val="accent1"/>
                </a:solidFill>
              </a:rPr>
              <a:t>Bullet 3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612601D6-F664-4353-BE37-5AF1427B2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43" y="4495888"/>
            <a:ext cx="6207157" cy="584775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 sz="2800" b="1">
                <a:solidFill>
                  <a:schemeClr val="accent1"/>
                </a:solidFill>
              </a:rPr>
              <a:t>Bullet 4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1A19CB8-CDF7-4EA7-B525-1118C34920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3843" y="5503791"/>
            <a:ext cx="6207157" cy="584775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 sz="2800" b="1">
                <a:solidFill>
                  <a:schemeClr val="accent1"/>
                </a:solidFill>
              </a:rPr>
              <a:t>Bullet 5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663BDEF-A5A2-4AA9-B2AB-3C0025FE9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9924" y="2425972"/>
            <a:ext cx="1371600" cy="13716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3" name="Picture Placeholder 29">
            <a:extLst>
              <a:ext uri="{FF2B5EF4-FFF2-40B4-BE49-F238E27FC236}">
                <a16:creationId xmlns:a16="http://schemas.microsoft.com/office/drawing/2014/main" id="{64A88AF9-5C5C-4175-BB5D-57751D9CF3B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03800" y="2759848"/>
            <a:ext cx="703848" cy="70384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930DC57-CCF4-40D6-A72C-4DE44683C1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9924" y="4200392"/>
            <a:ext cx="1371600" cy="13716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2" name="Picture Placeholder 29">
            <a:extLst>
              <a:ext uri="{FF2B5EF4-FFF2-40B4-BE49-F238E27FC236}">
                <a16:creationId xmlns:a16="http://schemas.microsoft.com/office/drawing/2014/main" id="{6FCBBFC0-15EB-4344-B059-45623854DE5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03800" y="4534268"/>
            <a:ext cx="703848" cy="70384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435B3B6-C508-4015-9D42-35358FC5D8B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03843" y="2263951"/>
            <a:ext cx="619048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7A655A-2A01-4773-9CD0-B0B38C7F87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03843" y="3271852"/>
            <a:ext cx="619048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FD20B1-C25B-4D5C-9EF1-6622ADA29DA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03843" y="4279753"/>
            <a:ext cx="619048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EA78D36-8E85-4047-95C7-3A34AC7DBA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03843" y="5287654"/>
            <a:ext cx="619048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83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69E744-F23E-422B-AA50-C6AE0E2625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7008"/>
            <a:ext cx="4321228" cy="56509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AF87B-67C7-495F-93FA-B1DC735A69A6}"/>
              </a:ext>
            </a:extLst>
          </p:cNvPr>
          <p:cNvSpPr/>
          <p:nvPr/>
        </p:nvSpPr>
        <p:spPr>
          <a:xfrm rot="10800000">
            <a:off x="4324567" y="1190629"/>
            <a:ext cx="58747" cy="5663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3" y="282142"/>
            <a:ext cx="10725151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36A9CF2-AF31-4F0D-B6F5-1005529EE2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0974" y="1206376"/>
            <a:ext cx="7050697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u="none" kern="1200" dirty="0">
                <a:solidFill>
                  <a:srgbClr val="00327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err="1">
                <a:solidFill>
                  <a:srgbClr val="003276"/>
                </a:solidFill>
                <a:latin typeface="+mj-lt"/>
              </a:rPr>
              <a:t>Subh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eading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D5E62E0-88DB-4734-A6CC-6630FC7FC3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88487" y="1771661"/>
            <a:ext cx="7123183" cy="2769317"/>
          </a:xfrm>
        </p:spPr>
        <p:txBody>
          <a:bodyPr>
            <a:noAutofit/>
          </a:bodyPr>
          <a:lstStyle>
            <a:lvl1pPr marL="182880" marR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kumimoji="0" lang="en-US" sz="2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Tx/>
              <a:buFont typeface="Arial" panose="020B0604020202020204" pitchFamily="34" charset="0"/>
              <a:tabLst/>
              <a:defRPr/>
            </a:pPr>
            <a:r>
              <a:rPr lang="en-US"/>
              <a:t>Bullet 1</a:t>
            </a:r>
          </a:p>
          <a:p>
            <a:pPr marL="3657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lang="en-US"/>
              <a:t>Text 1</a:t>
            </a:r>
          </a:p>
          <a:p>
            <a:pPr marL="3657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lang="en-US"/>
              <a:t>Text </a:t>
            </a:r>
          </a:p>
          <a:p>
            <a:pPr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Tx/>
              <a:buFont typeface="Arial" panose="020B0604020202020204" pitchFamily="34" charset="0"/>
              <a:tabLst/>
              <a:defRPr/>
            </a:pPr>
            <a:r>
              <a:rPr lang="en-US"/>
              <a:t>Bullet 2</a:t>
            </a:r>
          </a:p>
          <a:p>
            <a:pPr marL="3657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lang="en-US"/>
              <a:t>Text 1</a:t>
            </a:r>
          </a:p>
          <a:p>
            <a:pPr marL="3657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endParaRPr lang="en-US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C243959-0A1F-4809-8D49-24BEFDDC9A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0974" y="4745894"/>
            <a:ext cx="7050697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 dirty="0">
                <a:solidFill>
                  <a:srgbClr val="00327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err="1">
                <a:solidFill>
                  <a:srgbClr val="003276"/>
                </a:solidFill>
                <a:latin typeface="+mj-lt"/>
              </a:rPr>
              <a:t>Subh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eading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1E88DD-3746-439E-B9F5-75A6245F97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8487" y="5311180"/>
            <a:ext cx="7123183" cy="1169134"/>
          </a:xfrm>
        </p:spPr>
        <p:txBody>
          <a:bodyPr>
            <a:noAutofit/>
          </a:bodyPr>
          <a:lstStyle>
            <a:lvl1pPr marL="182880" marR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kumimoji="0" lang="en-US" sz="2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Tx/>
              <a:buFont typeface="Arial" panose="020B0604020202020204" pitchFamily="34" charset="0"/>
              <a:tabLst/>
              <a:defRPr/>
            </a:pPr>
            <a:r>
              <a:rPr lang="en-US"/>
              <a:t>Bullet 1</a:t>
            </a:r>
          </a:p>
          <a:p>
            <a:pPr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Tx/>
              <a:buFont typeface="Arial" panose="020B0604020202020204" pitchFamily="34" charset="0"/>
              <a:tabLst/>
              <a:defRPr/>
            </a:pPr>
            <a:r>
              <a:rPr lang="en-US"/>
              <a:t>Bullet 2</a:t>
            </a:r>
          </a:p>
          <a:p>
            <a:pPr marL="3657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endParaRPr lang="en-US"/>
          </a:p>
          <a:p>
            <a:pPr marL="3657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3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16497C7-E956-44BA-B635-65046F2E50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1213670"/>
            <a:ext cx="12192000" cy="28425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89957-F259-4F73-A3D8-C7B7E8FBC56E}"/>
              </a:ext>
            </a:extLst>
          </p:cNvPr>
          <p:cNvSpPr/>
          <p:nvPr userDrawn="1"/>
        </p:nvSpPr>
        <p:spPr>
          <a:xfrm rot="5400000">
            <a:off x="6065103" y="-2013823"/>
            <a:ext cx="58747" cy="12188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10DCD626-AE0F-4DF1-BE81-28D028281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756" y="4933752"/>
            <a:ext cx="3059544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>
                <a:solidFill>
                  <a:schemeClr val="accent1"/>
                </a:solidFill>
              </a:rPr>
              <a:t>Heading 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81DD594-6515-4532-B5BD-F1CA25A6C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757" y="5393019"/>
            <a:ext cx="3059544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/>
              <a:t>Text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E4215C-BA10-4FE7-9B5B-8D6F4CBC85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2105" y="4933752"/>
            <a:ext cx="3059544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>
                <a:solidFill>
                  <a:schemeClr val="accent1"/>
                </a:solidFill>
              </a:rPr>
              <a:t>Heading 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C2000981-3C61-40FA-930A-94D6505CCB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2106" y="5393019"/>
            <a:ext cx="3059544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/>
              <a:t>Text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E4A4AD80-D36A-45C5-9911-75007E06A7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3455" y="4933752"/>
            <a:ext cx="3059544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>
                <a:solidFill>
                  <a:schemeClr val="accent1"/>
                </a:solidFill>
              </a:rPr>
              <a:t>Heading 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29D8768A-88DA-4C8F-B608-34999D907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03456" y="5393019"/>
            <a:ext cx="3059544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5E91BE0-FFAC-4457-8C28-AC7ECE4D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75384" y="3501192"/>
            <a:ext cx="1143000" cy="1143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EA9DCDC-51E4-47B9-896C-C24D83ABA1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6971" y="3501192"/>
            <a:ext cx="1143000" cy="1143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F5F7FA9-975F-4237-9A1E-F114C11BAB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73616" y="3501192"/>
            <a:ext cx="1143000" cy="1143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4" name="Picture Placeholder 29">
            <a:extLst>
              <a:ext uri="{FF2B5EF4-FFF2-40B4-BE49-F238E27FC236}">
                <a16:creationId xmlns:a16="http://schemas.microsoft.com/office/drawing/2014/main" id="{1FE8EDD8-A40C-4564-A84B-6C104E9EE00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913455" y="3750095"/>
            <a:ext cx="645195" cy="64519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5" name="Picture Placeholder 29">
            <a:extLst>
              <a:ext uri="{FF2B5EF4-FFF2-40B4-BE49-F238E27FC236}">
                <a16:creationId xmlns:a16="http://schemas.microsoft.com/office/drawing/2014/main" id="{A9B1D51B-35DA-4A32-8C3C-AE87432FB8D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627334" y="3750095"/>
            <a:ext cx="645195" cy="64519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6" name="Picture Placeholder 29">
            <a:extLst>
              <a:ext uri="{FF2B5EF4-FFF2-40B4-BE49-F238E27FC236}">
                <a16:creationId xmlns:a16="http://schemas.microsoft.com/office/drawing/2014/main" id="{99A711D8-0470-4EB5-B073-79B563E889A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774350" y="3750095"/>
            <a:ext cx="645195" cy="64519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7003495-CD22-4BA6-9B36-3A4CCF4987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3467991" y="5290011"/>
            <a:ext cx="1106424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DFD007D-BAFB-4CDF-832E-D5271D0810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7609340" y="5290011"/>
            <a:ext cx="1106424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52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 userDrawn="1"/>
        </p:nvGrpSpPr>
        <p:grpSpPr>
          <a:xfrm>
            <a:off x="0" y="1217060"/>
            <a:ext cx="12192000" cy="2211939"/>
            <a:chOff x="0" y="0"/>
            <a:chExt cx="4816593" cy="947002"/>
          </a:xfrm>
          <a:solidFill>
            <a:srgbClr val="E6F6FA"/>
          </a:solidFill>
        </p:grpSpPr>
        <p:sp>
          <p:nvSpPr>
            <p:cNvPr id="13" name="Freeform 3"/>
            <p:cNvSpPr/>
            <p:nvPr/>
          </p:nvSpPr>
          <p:spPr>
            <a:xfrm>
              <a:off x="0" y="0"/>
              <a:ext cx="4816592" cy="947002"/>
            </a:xfrm>
            <a:custGeom>
              <a:avLst/>
              <a:gdLst/>
              <a:ahLst/>
              <a:cxnLst/>
              <a:rect l="l" t="t" r="r" b="b"/>
              <a:pathLst>
                <a:path w="4816592" h="947002">
                  <a:moveTo>
                    <a:pt x="0" y="0"/>
                  </a:moveTo>
                  <a:lnTo>
                    <a:pt x="4816592" y="0"/>
                  </a:lnTo>
                  <a:lnTo>
                    <a:pt x="4816592" y="947002"/>
                  </a:lnTo>
                  <a:lnTo>
                    <a:pt x="0" y="9470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0" y="-28575"/>
              <a:ext cx="4816593" cy="9755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1E8562-D57B-E3C9-3447-ED3B8874C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12192000" cy="428625"/>
          </a:xfrm>
          <a:prstGeom prst="rect">
            <a:avLst/>
          </a:prstGeom>
        </p:spPr>
      </p:pic>
      <p:pic>
        <p:nvPicPr>
          <p:cNvPr id="3" name="Picture 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53F7C184-3040-CF76-ABB5-295E53925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316A772-4591-5DDA-BA87-D00CE9F4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05E28A-D37C-4E2E-FD53-C00B9C893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613" y="1840340"/>
            <a:ext cx="10743954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03276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FCDCE66-A8BB-8A54-22D2-EEE1177C3F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613" y="3845891"/>
            <a:ext cx="10743954" cy="2696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98A8FB5-9208-C6C5-0C97-A9099DE518CA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25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Quot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0A67E978-65BE-471C-B729-CF6BCE7F3C5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1209462"/>
            <a:ext cx="12192000" cy="284677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9EFDC-9B40-48B4-B83B-D4434F624793}"/>
              </a:ext>
            </a:extLst>
          </p:cNvPr>
          <p:cNvSpPr/>
          <p:nvPr userDrawn="1"/>
        </p:nvSpPr>
        <p:spPr>
          <a:xfrm rot="5400000">
            <a:off x="6065103" y="-2013823"/>
            <a:ext cx="58747" cy="12188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7D2B41-1500-4984-8789-D36178F12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512" y="5968258"/>
            <a:ext cx="10594975" cy="441551"/>
          </a:xfrm>
        </p:spPr>
        <p:txBody>
          <a:bodyPr lIns="0" r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Source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C1638A5-DA5E-4110-B6F4-B80E6D1A7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1" y="4819806"/>
            <a:ext cx="10594975" cy="441551"/>
          </a:xfrm>
        </p:spPr>
        <p:txBody>
          <a:bodyPr lIns="0" r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>
                <a:solidFill>
                  <a:schemeClr val="accent1"/>
                </a:solidFill>
              </a:rPr>
              <a:t>Quote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83BC98C-3EBA-4754-B331-73DB898BF9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69186" y="3328320"/>
            <a:ext cx="1426464" cy="142646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7305EEE4-AAE3-4100-B961-E5F4C329C7E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679817" y="3638951"/>
            <a:ext cx="805202" cy="80520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832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ha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EB7A4477-EF3B-4D75-9886-1AA4046E03F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1636713" y="3573896"/>
            <a:ext cx="2509837" cy="25550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Add chart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E34557-6708-45AF-AE5F-3A67E8B464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6500"/>
            <a:ext cx="12188825" cy="2125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318DF-E1D5-4F7D-B3F3-6A2A8B467098}"/>
              </a:ext>
            </a:extLst>
          </p:cNvPr>
          <p:cNvSpPr/>
          <p:nvPr userDrawn="1"/>
        </p:nvSpPr>
        <p:spPr>
          <a:xfrm rot="5400000">
            <a:off x="6065104" y="-2732265"/>
            <a:ext cx="58747" cy="12188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C37B67A-9AAC-4CA1-A176-114C2BE5A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803" y="4650422"/>
            <a:ext cx="4949372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Statistical statement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2A716CE-57C9-4148-9794-1BC0ABDE1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03" y="5622329"/>
            <a:ext cx="4949372" cy="441551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10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D0ACF0A-166E-4BD5-94B5-4AC35A9277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3281" y="4378184"/>
            <a:ext cx="1536700" cy="94650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lang="en-US" sz="5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4A6159-1695-4972-8FE7-CDEC267359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6000" y="4855768"/>
            <a:ext cx="1536192" cy="1828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4A1D5DD-FA29-456A-ACCB-D39CA90A9A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6407" y="4812020"/>
            <a:ext cx="105785" cy="10578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03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E7F229A-03D6-4554-ABA9-CA46436AB7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54747" y="1203325"/>
            <a:ext cx="6037253" cy="56483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174246-A144-4CD1-B8C9-45A5BBA34AA2}"/>
              </a:ext>
            </a:extLst>
          </p:cNvPr>
          <p:cNvSpPr/>
          <p:nvPr userDrawn="1"/>
        </p:nvSpPr>
        <p:spPr>
          <a:xfrm>
            <a:off x="6154748" y="1204111"/>
            <a:ext cx="6042006" cy="56538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4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9450F-3AA7-4D35-8804-6F7C27200380}"/>
              </a:ext>
            </a:extLst>
          </p:cNvPr>
          <p:cNvSpPr/>
          <p:nvPr userDrawn="1"/>
        </p:nvSpPr>
        <p:spPr>
          <a:xfrm rot="10800000">
            <a:off x="6100763" y="1207008"/>
            <a:ext cx="58747" cy="5650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AAB70C27-C45A-49B4-8D48-5C7DD3B25C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319812" y="1677214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bg1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1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2611DA7-6330-45F1-8A7C-44C1F07815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7507309" y="3060283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bg1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2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C057354A-4507-4C8C-B840-AA5EECD796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9132315" y="3060283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bg1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3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433783AB-83F2-46C8-B485-18734F739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6694806" y="4436418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bg1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4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0AC29B4B-B9FE-46E3-B204-0B0AD819F8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8319812" y="4436418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bg1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5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3FB9386C-7300-4A53-8B3E-7560394827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6694807" y="1677214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accent3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9570FEAF-210D-42C7-88F8-23B236823C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9944817" y="4436418"/>
            <a:ext cx="1737360" cy="1499616"/>
          </a:xfrm>
          <a:prstGeom prst="hexagon">
            <a:avLst>
              <a:gd name="adj" fmla="val 30672"/>
              <a:gd name="vf" fmla="val 115470"/>
            </a:avLst>
          </a:prstGeom>
          <a:solidFill>
            <a:schemeClr val="accent3"/>
          </a:solidFill>
        </p:spPr>
        <p:txBody>
          <a:bodyPr vert="vert270" anchor="ctr"/>
          <a:lstStyle>
            <a:lvl1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DCF3E9D-12F7-477D-9B39-2D5FD03BB5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724084"/>
            <a:ext cx="4949372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Statement 1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2425C718-764F-4655-851C-6245513696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4364648"/>
            <a:ext cx="4949372" cy="441551"/>
          </a:xfrm>
        </p:spPr>
        <p:txBody>
          <a:bodyPr lIns="0" r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</a:rPr>
              <a:t>Statement 2</a:t>
            </a:r>
          </a:p>
        </p:txBody>
      </p:sp>
      <p:sp>
        <p:nvSpPr>
          <p:cNvPr id="47" name="Picture Placeholder 29">
            <a:extLst>
              <a:ext uri="{FF2B5EF4-FFF2-40B4-BE49-F238E27FC236}">
                <a16:creationId xmlns:a16="http://schemas.microsoft.com/office/drawing/2014/main" id="{7DF2D494-E213-44D3-B659-0E45970B66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6544" y="1919567"/>
            <a:ext cx="973884" cy="97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48" name="Picture Placeholder 29">
            <a:extLst>
              <a:ext uri="{FF2B5EF4-FFF2-40B4-BE49-F238E27FC236}">
                <a16:creationId xmlns:a16="http://schemas.microsoft.com/office/drawing/2014/main" id="{8F6C638A-FBFA-4C29-A55A-ACC04AFAFB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326555" y="4699016"/>
            <a:ext cx="973884" cy="97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ABF38AD-0771-475C-AE03-274B25F797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2025" y="3760569"/>
            <a:ext cx="5102352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98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75DA534-3BDF-44F5-800A-1CE5E0E136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23" y="1363231"/>
            <a:ext cx="5314567" cy="699159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E7F229A-03D6-4554-ABA9-CA46436AB7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54747" y="1203325"/>
            <a:ext cx="6037253" cy="56483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9450F-3AA7-4D35-8804-6F7C27200380}"/>
              </a:ext>
            </a:extLst>
          </p:cNvPr>
          <p:cNvSpPr/>
          <p:nvPr userDrawn="1"/>
        </p:nvSpPr>
        <p:spPr>
          <a:xfrm rot="10800000">
            <a:off x="6100763" y="1207008"/>
            <a:ext cx="58747" cy="5650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3" y="282142"/>
            <a:ext cx="10725151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07CFCF9-6F5E-466F-9940-B60B3E2730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383" y="8098798"/>
            <a:ext cx="10594975" cy="441551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46BC2B-ACA6-4FC8-8AC4-E8E34E127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8275" y="2785872"/>
            <a:ext cx="4426393" cy="441551"/>
          </a:xfrm>
        </p:spPr>
        <p:txBody>
          <a:bodyPr lIns="0" rIns="0" anchor="t"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4F961EC-EA61-48DD-A3A1-5C97021017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275" y="2475951"/>
            <a:ext cx="4421630" cy="374553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BDA5BAB-A96C-4E22-B672-03FE841C60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61192" y="3676047"/>
            <a:ext cx="4426393" cy="441551"/>
          </a:xfrm>
        </p:spPr>
        <p:txBody>
          <a:bodyPr lIns="0" rIns="0" anchor="t"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44DCACDE-11B6-465E-A080-8A23F95870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61192" y="3366126"/>
            <a:ext cx="4421630" cy="374553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5B1DEB32-A651-4A82-8402-A7B586AEF3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1192" y="4735182"/>
            <a:ext cx="4426393" cy="441551"/>
          </a:xfrm>
        </p:spPr>
        <p:txBody>
          <a:bodyPr lIns="0" rIns="0" anchor="t"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4820BAE7-C5AD-4833-8777-B96367DB56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61192" y="4425261"/>
            <a:ext cx="4421630" cy="374553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55F4EFA-004E-490A-92CB-4BF4D80E42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61192" y="5923347"/>
            <a:ext cx="4426393" cy="441551"/>
          </a:xfrm>
        </p:spPr>
        <p:txBody>
          <a:bodyPr lIns="0" rIns="0" anchor="t"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5C4D7253-4F6C-4501-9FDE-B45BFFCFEF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61192" y="5613426"/>
            <a:ext cx="4421630" cy="374553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77B918B-E38E-4890-B8EB-D3658C7A6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1268" y="2442135"/>
            <a:ext cx="658368" cy="658368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F4F84E1-1820-4DEF-99B5-F1AD60CE56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1268" y="3501412"/>
            <a:ext cx="658368" cy="658368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6DADF11-8DDD-4507-9675-9CF5DC2B5D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1268" y="4560689"/>
            <a:ext cx="658368" cy="658368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012ACD3-9858-4B23-A604-B3F06FB5BB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8" y="5548017"/>
            <a:ext cx="658368" cy="658368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5" name="Picture Placeholder 29">
            <a:extLst>
              <a:ext uri="{FF2B5EF4-FFF2-40B4-BE49-F238E27FC236}">
                <a16:creationId xmlns:a16="http://schemas.microsoft.com/office/drawing/2014/main" id="{B76A68FA-2A22-4938-8AF4-B3A3AB70E3E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5615" y="2546482"/>
            <a:ext cx="449674" cy="44967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446DE934-D0F9-4061-A20B-8798CD42376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5615" y="3605759"/>
            <a:ext cx="449674" cy="44967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423AE090-1F90-4FD9-9849-55B2E942D49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5615" y="4665036"/>
            <a:ext cx="449674" cy="44967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B76D23E1-5EB0-48BE-AF36-BAA84AD8255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5615" y="5652364"/>
            <a:ext cx="449674" cy="44967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36C2D172-B13D-418F-9DA3-3BA745A70E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38275" y="3296385"/>
            <a:ext cx="4187952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7FD6315-6014-4FAF-88A2-7F4F0BAF0A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8275" y="4355663"/>
            <a:ext cx="4187952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6423597-CD06-4695-8D73-365D45E6D8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38275" y="5378965"/>
            <a:ext cx="4187952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66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D2D065-57EB-444E-84CA-843E6A542D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63659" y="1204910"/>
            <a:ext cx="6255578" cy="5653090"/>
          </a:xfrm>
          <a:custGeom>
            <a:avLst/>
            <a:gdLst>
              <a:gd name="connsiteX0" fmla="*/ 0 w 6255578"/>
              <a:gd name="connsiteY0" fmla="*/ 0 h 5653090"/>
              <a:gd name="connsiteX1" fmla="*/ 6255578 w 6255578"/>
              <a:gd name="connsiteY1" fmla="*/ 0 h 5653090"/>
              <a:gd name="connsiteX2" fmla="*/ 6255578 w 6255578"/>
              <a:gd name="connsiteY2" fmla="*/ 5653090 h 5653090"/>
              <a:gd name="connsiteX3" fmla="*/ 5608325 w 6255578"/>
              <a:gd name="connsiteY3" fmla="*/ 5653090 h 5653090"/>
              <a:gd name="connsiteX4" fmla="*/ 1747525 w 6255578"/>
              <a:gd name="connsiteY4" fmla="*/ 5653090 h 565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578" h="5653090">
                <a:moveTo>
                  <a:pt x="0" y="0"/>
                </a:moveTo>
                <a:lnTo>
                  <a:pt x="6255578" y="0"/>
                </a:lnTo>
                <a:lnTo>
                  <a:pt x="6255578" y="5653090"/>
                </a:lnTo>
                <a:lnTo>
                  <a:pt x="5608325" y="5653090"/>
                </a:lnTo>
                <a:lnTo>
                  <a:pt x="1747525" y="565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E56A3F3-D924-450D-8CEF-7F40C6D5EAD3}"/>
              </a:ext>
            </a:extLst>
          </p:cNvPr>
          <p:cNvSpPr/>
          <p:nvPr userDrawn="1"/>
        </p:nvSpPr>
        <p:spPr>
          <a:xfrm flipV="1">
            <a:off x="5879736" y="1204686"/>
            <a:ext cx="1829248" cy="5653340"/>
          </a:xfrm>
          <a:custGeom>
            <a:avLst/>
            <a:gdLst>
              <a:gd name="connsiteX0" fmla="*/ 0 w 1829248"/>
              <a:gd name="connsiteY0" fmla="*/ 5132614 h 5132614"/>
              <a:gd name="connsiteX1" fmla="*/ 38168 w 1829248"/>
              <a:gd name="connsiteY1" fmla="*/ 5132415 h 5132614"/>
              <a:gd name="connsiteX2" fmla="*/ 38100 w 1829248"/>
              <a:gd name="connsiteY2" fmla="*/ 5132614 h 5132614"/>
              <a:gd name="connsiteX3" fmla="*/ 81723 w 1829248"/>
              <a:gd name="connsiteY3" fmla="*/ 5132387 h 5132614"/>
              <a:gd name="connsiteX4" fmla="*/ 1829248 w 1829248"/>
              <a:gd name="connsiteY4" fmla="*/ 0 h 5132614"/>
              <a:gd name="connsiteX5" fmla="*/ 1791148 w 1829248"/>
              <a:gd name="connsiteY5" fmla="*/ 0 h 5132614"/>
              <a:gd name="connsiteX6" fmla="*/ 1785703 w 1829248"/>
              <a:gd name="connsiteY6" fmla="*/ 0 h 5132614"/>
              <a:gd name="connsiteX7" fmla="*/ 1747603 w 1829248"/>
              <a:gd name="connsiteY7" fmla="*/ 0 h 5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9248" h="5132614">
                <a:moveTo>
                  <a:pt x="0" y="5132614"/>
                </a:moveTo>
                <a:lnTo>
                  <a:pt x="38168" y="5132415"/>
                </a:lnTo>
                <a:lnTo>
                  <a:pt x="38100" y="5132614"/>
                </a:lnTo>
                <a:lnTo>
                  <a:pt x="81723" y="5132387"/>
                </a:lnTo>
                <a:lnTo>
                  <a:pt x="1829248" y="0"/>
                </a:lnTo>
                <a:lnTo>
                  <a:pt x="1791148" y="0"/>
                </a:lnTo>
                <a:lnTo>
                  <a:pt x="1785703" y="0"/>
                </a:lnTo>
                <a:lnTo>
                  <a:pt x="17476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524581-AFCF-46B3-A42A-279AD8DCE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23" y="1363231"/>
            <a:ext cx="5314567" cy="3827448"/>
          </a:xfrm>
        </p:spPr>
        <p:txBody>
          <a:bodyPr lIns="0" rIns="0" anchor="t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153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E34557-6708-45AF-AE5F-3A67E8B464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6500"/>
            <a:ext cx="12188825" cy="2125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318DF-E1D5-4F7D-B3F3-6A2A8B467098}"/>
              </a:ext>
            </a:extLst>
          </p:cNvPr>
          <p:cNvSpPr/>
          <p:nvPr userDrawn="1"/>
        </p:nvSpPr>
        <p:spPr>
          <a:xfrm rot="5400000">
            <a:off x="6065104" y="-2732265"/>
            <a:ext cx="58747" cy="12188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B8A717C-E569-436C-8B6A-0B4100687B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10197" y="4965089"/>
            <a:ext cx="6400789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3089E6B-2CC0-47EB-B477-ACC8A4D338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10197" y="5754431"/>
            <a:ext cx="6400789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927FFD0-47F0-4612-BCDF-C5966F582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10197" y="3628240"/>
            <a:ext cx="6400789" cy="441551"/>
          </a:xfrm>
        </p:spPr>
        <p:txBody>
          <a:bodyPr lIns="0" r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i="1">
                <a:solidFill>
                  <a:schemeClr val="accent1"/>
                </a:solidFill>
              </a:rPr>
              <a:t>Resource 1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E22AB34-41D1-4765-8318-D87305CD6F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0197" y="4163120"/>
            <a:ext cx="6400789" cy="441551"/>
          </a:xfrm>
        </p:spPr>
        <p:txBody>
          <a:bodyPr lIns="0" r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i="1">
                <a:solidFill>
                  <a:schemeClr val="accent1"/>
                </a:solidFill>
              </a:rPr>
              <a:t>Resource 2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387FEAF-4C95-486B-BD42-917AAC7CDD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0184" y="4666677"/>
            <a:ext cx="6400789" cy="441551"/>
          </a:xfrm>
        </p:spPr>
        <p:txBody>
          <a:bodyPr lIns="0" r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i="1">
                <a:solidFill>
                  <a:schemeClr val="accent1"/>
                </a:solidFill>
              </a:rPr>
              <a:t>Resource 3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0FB0447-091F-46DE-BA4F-A9DB9ECB02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0183" y="5480314"/>
            <a:ext cx="6400789" cy="441551"/>
          </a:xfrm>
        </p:spPr>
        <p:txBody>
          <a:bodyPr lIns="0" r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i="1">
                <a:solidFill>
                  <a:schemeClr val="accent1"/>
                </a:solidFill>
              </a:rPr>
              <a:t>Resource 4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BAE15DC-24BE-44F9-8E08-30FDEA4B53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605" y="5559679"/>
            <a:ext cx="3068986" cy="441551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z="3200" b="1">
                <a:solidFill>
                  <a:schemeClr val="accent1"/>
                </a:solidFill>
              </a:rPr>
              <a:t>Resources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0C7503-0415-4C98-BAFB-EFB2776640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0134" y="3663295"/>
            <a:ext cx="1426464" cy="142646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78D87C0B-3CF7-46A0-B06C-72DE5548ECC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920765" y="3973926"/>
            <a:ext cx="805202" cy="80520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AE2080-9D34-4437-8509-ECA7529403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0183" y="4112567"/>
            <a:ext cx="6400800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DF4FC3A-E2C2-4327-815E-8F51F50ECCF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10183" y="4626937"/>
            <a:ext cx="6400800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F7A6D24-E150-4B2C-9D88-53F0C2D9054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10183" y="5437236"/>
            <a:ext cx="6400800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F9DB5BB-5FD8-43D2-B960-E2B20FC513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3397946" y="4925167"/>
            <a:ext cx="253288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4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 + Ic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039DE-1BCF-4F7D-AF2D-8096CD703BD5}"/>
              </a:ext>
            </a:extLst>
          </p:cNvPr>
          <p:cNvSpPr/>
          <p:nvPr userDrawn="1"/>
        </p:nvSpPr>
        <p:spPr>
          <a:xfrm>
            <a:off x="0" y="1106129"/>
            <a:ext cx="12192000" cy="5751871"/>
          </a:xfrm>
          <a:prstGeom prst="rect">
            <a:avLst/>
          </a:prstGeom>
          <a:gradFill>
            <a:gsLst>
              <a:gs pos="40000">
                <a:srgbClr val="005896"/>
              </a:gs>
              <a:gs pos="0">
                <a:schemeClr val="accent1"/>
              </a:gs>
              <a:gs pos="95000">
                <a:srgbClr val="9DC1DE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19DFF-40B4-43EC-A64C-893D5E7E9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01" y="1505256"/>
            <a:ext cx="11134287" cy="622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3" y="282142"/>
            <a:ext cx="10725151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1A52EB-D335-4C1F-AC22-01207FCE3C78}"/>
              </a:ext>
            </a:extLst>
          </p:cNvPr>
          <p:cNvSpPr/>
          <p:nvPr userDrawn="1"/>
        </p:nvSpPr>
        <p:spPr>
          <a:xfrm>
            <a:off x="5448513" y="3869927"/>
            <a:ext cx="2352221" cy="2510687"/>
          </a:xfrm>
          <a:prstGeom prst="roundRect">
            <a:avLst>
              <a:gd name="adj" fmla="val 17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9E52A8-CB46-4E49-B7D6-52462DBDFB65}"/>
              </a:ext>
            </a:extLst>
          </p:cNvPr>
          <p:cNvSpPr/>
          <p:nvPr userDrawn="1"/>
        </p:nvSpPr>
        <p:spPr>
          <a:xfrm>
            <a:off x="2677403" y="3869927"/>
            <a:ext cx="2352221" cy="2510687"/>
          </a:xfrm>
          <a:prstGeom prst="roundRect">
            <a:avLst>
              <a:gd name="adj" fmla="val 17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D6933B-7A57-4EA1-9AC4-0DC1DA6A92BF}"/>
              </a:ext>
            </a:extLst>
          </p:cNvPr>
          <p:cNvSpPr/>
          <p:nvPr userDrawn="1"/>
        </p:nvSpPr>
        <p:spPr>
          <a:xfrm>
            <a:off x="-93707" y="3869927"/>
            <a:ext cx="2352221" cy="2510687"/>
          </a:xfrm>
          <a:prstGeom prst="roundRect">
            <a:avLst>
              <a:gd name="adj" fmla="val 17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46EA0F1-0A45-4990-8909-4661DFD260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023" y="1199811"/>
            <a:ext cx="4797877" cy="55011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n-ea"/>
                <a:cs typeface="Poppins Light" panose="000004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+mj-lt"/>
                <a:cs typeface="Poppins Light" panose="00000400000000000000" pitchFamily="2" charset="0"/>
              </a:rPr>
              <a:t>Heading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1AE70A0-DFD7-4E1A-B507-C9F693DAB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672" y="1724155"/>
            <a:ext cx="4797877" cy="1808672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6D4BAEA-960C-441F-9812-12D06611B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06" y="4711456"/>
            <a:ext cx="2055277" cy="441551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748A6F2-D0EC-4CDD-AE03-0154B2D0B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06" y="5203538"/>
            <a:ext cx="2055277" cy="951543"/>
          </a:xfrm>
        </p:spPr>
        <p:txBody>
          <a:bodyPr lIns="0" r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C864573-491B-4870-9703-914B61A4F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689" y="4711456"/>
            <a:ext cx="2055277" cy="441551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064182F-389A-4B8F-93F1-5854F54768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5689" y="5203538"/>
            <a:ext cx="2055277" cy="951543"/>
          </a:xfrm>
        </p:spPr>
        <p:txBody>
          <a:bodyPr lIns="0" r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A1BFD177-2B07-4E3A-8AC7-F5F71025A7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4897" y="4711456"/>
            <a:ext cx="2055277" cy="441551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E84EB9B-01B1-4C36-BCC4-8D64B00ED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4897" y="5203538"/>
            <a:ext cx="2055277" cy="951543"/>
          </a:xfrm>
        </p:spPr>
        <p:txBody>
          <a:bodyPr lIns="0" r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29">
            <a:extLst>
              <a:ext uri="{FF2B5EF4-FFF2-40B4-BE49-F238E27FC236}">
                <a16:creationId xmlns:a16="http://schemas.microsoft.com/office/drawing/2014/main" id="{A9C20B32-6C6A-473B-B07A-075AA26EDBD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1478" y="4071283"/>
            <a:ext cx="549732" cy="5486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15A4D2F7-4D61-46EE-BF2B-1D0BF09ECC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57669" y="4071283"/>
            <a:ext cx="549732" cy="5486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53" name="Picture Placeholder 29">
            <a:extLst>
              <a:ext uri="{FF2B5EF4-FFF2-40B4-BE49-F238E27FC236}">
                <a16:creationId xmlns:a16="http://schemas.microsoft.com/office/drawing/2014/main" id="{E82D57C5-D477-4570-B37F-00EBBEEB76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48461" y="4071283"/>
            <a:ext cx="549732" cy="5486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AA637A52-D9AB-43C5-8D0B-64CE134B0B8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48692" y="1816975"/>
            <a:ext cx="6343307" cy="4338105"/>
          </a:xfrm>
          <a:custGeom>
            <a:avLst/>
            <a:gdLst>
              <a:gd name="connsiteX0" fmla="*/ 0 w 6330950"/>
              <a:gd name="connsiteY0" fmla="*/ 0 h 4313238"/>
              <a:gd name="connsiteX1" fmla="*/ 6330950 w 6330950"/>
              <a:gd name="connsiteY1" fmla="*/ 0 h 4313238"/>
              <a:gd name="connsiteX2" fmla="*/ 6330950 w 6330950"/>
              <a:gd name="connsiteY2" fmla="*/ 4313238 h 4313238"/>
              <a:gd name="connsiteX3" fmla="*/ 1939684 w 6330950"/>
              <a:gd name="connsiteY3" fmla="*/ 4313238 h 4313238"/>
              <a:gd name="connsiteX4" fmla="*/ 1939684 w 6330950"/>
              <a:gd name="connsiteY4" fmla="*/ 2069708 h 4313238"/>
              <a:gd name="connsiteX5" fmla="*/ 1898403 w 6330950"/>
              <a:gd name="connsiteY5" fmla="*/ 2028427 h 4313238"/>
              <a:gd name="connsiteX6" fmla="*/ 0 w 6330950"/>
              <a:gd name="connsiteY6" fmla="*/ 2028427 h 43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0950" h="4313238">
                <a:moveTo>
                  <a:pt x="0" y="0"/>
                </a:moveTo>
                <a:lnTo>
                  <a:pt x="6330950" y="0"/>
                </a:lnTo>
                <a:lnTo>
                  <a:pt x="6330950" y="4313238"/>
                </a:lnTo>
                <a:lnTo>
                  <a:pt x="1939684" y="4313238"/>
                </a:lnTo>
                <a:lnTo>
                  <a:pt x="1939684" y="2069708"/>
                </a:lnTo>
                <a:cubicBezTo>
                  <a:pt x="1939684" y="2046909"/>
                  <a:pt x="1921202" y="2028427"/>
                  <a:pt x="1898403" y="2028427"/>
                </a:cubicBezTo>
                <a:lnTo>
                  <a:pt x="0" y="202842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238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39C0A1EE-3F49-4109-A56C-E1CEF0588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2" y="1248695"/>
            <a:ext cx="10594975" cy="441551"/>
          </a:xfrm>
        </p:spPr>
        <p:txBody>
          <a:bodyPr lIns="0" r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 spc="-188" dirty="0">
                <a:solidFill>
                  <a:schemeClr val="accent1"/>
                </a:solidFill>
                <a:latin typeface="+mj-lt"/>
                <a:ea typeface="+mn-ea"/>
                <a:cs typeface="Poppins Light" panose="000004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spc="-188">
                <a:solidFill>
                  <a:schemeClr val="accent1"/>
                </a:solidFill>
                <a:latin typeface="+mj-lt"/>
                <a:cs typeface="Poppins Light" panose="00000400000000000000" pitchFamily="2" charset="0"/>
              </a:rPr>
              <a:t>Heading</a:t>
            </a:r>
            <a:endParaRPr lang="en-US" sz="3200" spc="-188">
              <a:solidFill>
                <a:schemeClr val="accent1"/>
              </a:solidFill>
              <a:latin typeface="+mj-lt"/>
              <a:cs typeface="Poppins SemiBold" panose="00000700000000000000" pitchFamily="2" charset="0"/>
            </a:endParaRPr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B85A2DC6-78B1-4F62-9874-FD7289ABA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8512" y="1634313"/>
            <a:ext cx="10594975" cy="802654"/>
          </a:xfrm>
        </p:spPr>
        <p:txBody>
          <a:bodyPr lIns="0" r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4DCD93-AFE2-4218-B43D-4A8BE60F5C0C}"/>
              </a:ext>
            </a:extLst>
          </p:cNvPr>
          <p:cNvSpPr/>
          <p:nvPr userDrawn="1"/>
        </p:nvSpPr>
        <p:spPr>
          <a:xfrm>
            <a:off x="498023" y="2585854"/>
            <a:ext cx="3700704" cy="3990004"/>
          </a:xfrm>
          <a:prstGeom prst="rect">
            <a:avLst/>
          </a:prstGeom>
          <a:gradFill>
            <a:gsLst>
              <a:gs pos="10000">
                <a:schemeClr val="accent1"/>
              </a:gs>
              <a:gs pos="63000">
                <a:srgbClr val="005896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6" name="Text Placeholder 10">
            <a:extLst>
              <a:ext uri="{FF2B5EF4-FFF2-40B4-BE49-F238E27FC236}">
                <a16:creationId xmlns:a16="http://schemas.microsoft.com/office/drawing/2014/main" id="{BD1457B9-97CF-42B0-A24C-DF7CC9EBB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1421" y="2585854"/>
            <a:ext cx="2194560" cy="4415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ＭＳ Ｐゴシック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10">
            <a:extLst>
              <a:ext uri="{FF2B5EF4-FFF2-40B4-BE49-F238E27FC236}">
                <a16:creationId xmlns:a16="http://schemas.microsoft.com/office/drawing/2014/main" id="{861C2CD6-A186-4511-BD11-745A9D8657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1421" y="2893708"/>
            <a:ext cx="2194560" cy="614076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13" name="Picture Placeholder 29">
            <a:extLst>
              <a:ext uri="{FF2B5EF4-FFF2-40B4-BE49-F238E27FC236}">
                <a16:creationId xmlns:a16="http://schemas.microsoft.com/office/drawing/2014/main" id="{0BF1EEE3-2020-41F9-A2B1-A335E99BC4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8003" y="2686407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20" name="Text Placeholder 10">
            <a:extLst>
              <a:ext uri="{FF2B5EF4-FFF2-40B4-BE49-F238E27FC236}">
                <a16:creationId xmlns:a16="http://schemas.microsoft.com/office/drawing/2014/main" id="{C961E508-801D-481F-90A0-DCA958CEA5C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661421" y="3985541"/>
            <a:ext cx="2194560" cy="4415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ＭＳ Ｐゴシック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10">
            <a:extLst>
              <a:ext uri="{FF2B5EF4-FFF2-40B4-BE49-F238E27FC236}">
                <a16:creationId xmlns:a16="http://schemas.microsoft.com/office/drawing/2014/main" id="{72E76A93-2AE1-40EC-BD12-F053757999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61421" y="4293395"/>
            <a:ext cx="2194560" cy="614076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22" name="Picture Placeholder 29">
            <a:extLst>
              <a:ext uri="{FF2B5EF4-FFF2-40B4-BE49-F238E27FC236}">
                <a16:creationId xmlns:a16="http://schemas.microsoft.com/office/drawing/2014/main" id="{02EE2866-2946-47EA-9425-4D4DF6AB7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778003" y="4086094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23" name="Text Placeholder 10">
            <a:extLst>
              <a:ext uri="{FF2B5EF4-FFF2-40B4-BE49-F238E27FC236}">
                <a16:creationId xmlns:a16="http://schemas.microsoft.com/office/drawing/2014/main" id="{86EEBEF0-DD93-4B8B-8958-28506FFE14B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661421" y="5396605"/>
            <a:ext cx="2194560" cy="4415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ＭＳ Ｐゴシック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F7672155-7991-4854-89A8-4C69D189D2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61421" y="5704459"/>
            <a:ext cx="2194560" cy="614076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25" name="Picture Placeholder 29">
            <a:extLst>
              <a:ext uri="{FF2B5EF4-FFF2-40B4-BE49-F238E27FC236}">
                <a16:creationId xmlns:a16="http://schemas.microsoft.com/office/drawing/2014/main" id="{3EE58517-7D18-4EC7-B445-976594F6ADE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778003" y="5497158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35" name="Text Placeholder 10">
            <a:extLst>
              <a:ext uri="{FF2B5EF4-FFF2-40B4-BE49-F238E27FC236}">
                <a16:creationId xmlns:a16="http://schemas.microsoft.com/office/drawing/2014/main" id="{2D139EA7-B29C-4768-87E9-E501E1989D5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967010" y="2585854"/>
            <a:ext cx="2194560" cy="4415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ＭＳ Ｐゴシック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Text Placeholder 10">
            <a:extLst>
              <a:ext uri="{FF2B5EF4-FFF2-40B4-BE49-F238E27FC236}">
                <a16:creationId xmlns:a16="http://schemas.microsoft.com/office/drawing/2014/main" id="{12AA8E9C-97BE-4332-811C-83EF1CF4AB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67010" y="2893708"/>
            <a:ext cx="2194560" cy="614076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37" name="Picture Placeholder 29">
            <a:extLst>
              <a:ext uri="{FF2B5EF4-FFF2-40B4-BE49-F238E27FC236}">
                <a16:creationId xmlns:a16="http://schemas.microsoft.com/office/drawing/2014/main" id="{DD0E7773-EF04-4BF6-A9AB-A8B33FF0C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083592" y="2686407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38" name="Text Placeholder 10">
            <a:extLst>
              <a:ext uri="{FF2B5EF4-FFF2-40B4-BE49-F238E27FC236}">
                <a16:creationId xmlns:a16="http://schemas.microsoft.com/office/drawing/2014/main" id="{1DAB55C3-2BB5-429C-AC09-13C7DD94FC2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67010" y="3985541"/>
            <a:ext cx="2194560" cy="4415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ＭＳ Ｐゴシック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10">
            <a:extLst>
              <a:ext uri="{FF2B5EF4-FFF2-40B4-BE49-F238E27FC236}">
                <a16:creationId xmlns:a16="http://schemas.microsoft.com/office/drawing/2014/main" id="{D2E72496-A446-42AF-87ED-8501333BAB9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67010" y="4293395"/>
            <a:ext cx="2194560" cy="614076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40" name="Picture Placeholder 29">
            <a:extLst>
              <a:ext uri="{FF2B5EF4-FFF2-40B4-BE49-F238E27FC236}">
                <a16:creationId xmlns:a16="http://schemas.microsoft.com/office/drawing/2014/main" id="{BC4BC1E5-8FBF-4851-A9FC-2313DF7FFE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83592" y="4086094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41" name="Text Placeholder 10">
            <a:extLst>
              <a:ext uri="{FF2B5EF4-FFF2-40B4-BE49-F238E27FC236}">
                <a16:creationId xmlns:a16="http://schemas.microsoft.com/office/drawing/2014/main" id="{F7DC08B0-58E8-41DC-8737-BB9596C2B6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67010" y="5396605"/>
            <a:ext cx="2194560" cy="4415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ＭＳ Ｐゴシック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10">
            <a:extLst>
              <a:ext uri="{FF2B5EF4-FFF2-40B4-BE49-F238E27FC236}">
                <a16:creationId xmlns:a16="http://schemas.microsoft.com/office/drawing/2014/main" id="{59E70402-9D92-4900-BB71-7CFFC781C7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67010" y="5704459"/>
            <a:ext cx="2194560" cy="614076"/>
          </a:xfrm>
        </p:spPr>
        <p:txBody>
          <a:bodyPr lIns="0" rIns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1200"/>
              <a:t>Text</a:t>
            </a:r>
          </a:p>
        </p:txBody>
      </p:sp>
      <p:sp>
        <p:nvSpPr>
          <p:cNvPr id="143" name="Picture Placeholder 29">
            <a:extLst>
              <a:ext uri="{FF2B5EF4-FFF2-40B4-BE49-F238E27FC236}">
                <a16:creationId xmlns:a16="http://schemas.microsoft.com/office/drawing/2014/main" id="{3248C9DE-BB56-4050-9255-B4DE84D4297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83592" y="5497158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47" name="Text Placeholder 10">
            <a:extLst>
              <a:ext uri="{FF2B5EF4-FFF2-40B4-BE49-F238E27FC236}">
                <a16:creationId xmlns:a16="http://schemas.microsoft.com/office/drawing/2014/main" id="{A5F7B66E-94E1-4089-9939-38C985867CB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81626" y="2697336"/>
            <a:ext cx="3122337" cy="823148"/>
          </a:xfrm>
        </p:spPr>
        <p:txBody>
          <a:bodyPr lIns="0" rIns="0" anchor="t">
            <a:noAutofit/>
          </a:bodyPr>
          <a:lstStyle>
            <a:lvl1pPr marL="0" indent="0"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0">
            <a:extLst>
              <a:ext uri="{FF2B5EF4-FFF2-40B4-BE49-F238E27FC236}">
                <a16:creationId xmlns:a16="http://schemas.microsoft.com/office/drawing/2014/main" id="{67575B52-D348-455D-B8B6-F4639A36523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81627" y="3399120"/>
            <a:ext cx="3147766" cy="1104172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800" b="1" i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10">
            <a:extLst>
              <a:ext uri="{FF2B5EF4-FFF2-40B4-BE49-F238E27FC236}">
                <a16:creationId xmlns:a16="http://schemas.microsoft.com/office/drawing/2014/main" id="{9AECD01D-2F25-4F6E-9E50-90827B3D654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81626" y="4411279"/>
            <a:ext cx="3173197" cy="1958056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9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148AF-916D-4FC8-8A5A-54F4C860294C}"/>
              </a:ext>
            </a:extLst>
          </p:cNvPr>
          <p:cNvSpPr/>
          <p:nvPr userDrawn="1"/>
        </p:nvSpPr>
        <p:spPr>
          <a:xfrm>
            <a:off x="418690" y="1345903"/>
            <a:ext cx="11285130" cy="4740017"/>
          </a:xfrm>
          <a:prstGeom prst="rect">
            <a:avLst/>
          </a:prstGeom>
          <a:gradFill>
            <a:gsLst>
              <a:gs pos="10000">
                <a:schemeClr val="accent1"/>
              </a:gs>
              <a:gs pos="57000">
                <a:srgbClr val="005896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C0103-7014-4549-9BC0-FDD63F490060}"/>
              </a:ext>
            </a:extLst>
          </p:cNvPr>
          <p:cNvSpPr/>
          <p:nvPr userDrawn="1"/>
        </p:nvSpPr>
        <p:spPr>
          <a:xfrm>
            <a:off x="880363" y="5599002"/>
            <a:ext cx="10431273" cy="781908"/>
          </a:xfrm>
          <a:prstGeom prst="roundRect">
            <a:avLst>
              <a:gd name="adj" fmla="val 9358"/>
            </a:avLst>
          </a:prstGeom>
          <a:solidFill>
            <a:srgbClr val="E9F6FC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Picture Placeholder 29">
            <a:extLst>
              <a:ext uri="{FF2B5EF4-FFF2-40B4-BE49-F238E27FC236}">
                <a16:creationId xmlns:a16="http://schemas.microsoft.com/office/drawing/2014/main" id="{3EBA9A36-5D8D-4CDB-845B-332756DDEC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1498" y="1557900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8097345F-A4AA-4BF0-A858-E2189C944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498" y="2410587"/>
            <a:ext cx="1691640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Subtitle Here</a:t>
            </a:r>
            <a:endParaRPr lang="id-ID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7BAA462E-A98C-4332-8B1E-7699B0FC8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498" y="2754674"/>
            <a:ext cx="1691640" cy="2105109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GB" sz="1800">
                <a:solidFill>
                  <a:schemeClr val="bg1"/>
                </a:solidFill>
                <a:cs typeface="Calibri"/>
              </a:rPr>
              <a:t>Lorem ipsum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dolor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sit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amet</a:t>
            </a:r>
            <a:r>
              <a:rPr lang="en-GB" sz="1800">
                <a:solidFill>
                  <a:schemeClr val="bg1"/>
                </a:solidFill>
                <a:cs typeface="Calibri"/>
              </a:rPr>
              <a:t>,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officiis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suscipiantur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vim in, ne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postea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debitis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66" name="Picture Placeholder 29">
            <a:extLst>
              <a:ext uri="{FF2B5EF4-FFF2-40B4-BE49-F238E27FC236}">
                <a16:creationId xmlns:a16="http://schemas.microsoft.com/office/drawing/2014/main" id="{7239B090-E187-4802-99B1-D179DEEEF5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92691" y="1557900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97B682B5-F549-4227-8BF9-724E72549E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2691" y="2410587"/>
            <a:ext cx="1691640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Subtitle Here</a:t>
            </a:r>
            <a:endParaRPr lang="id-ID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FF76F1B1-2437-4337-B224-3372343E1D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2691" y="2754674"/>
            <a:ext cx="1691640" cy="2105109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GB" sz="1800">
                <a:solidFill>
                  <a:schemeClr val="bg1"/>
                </a:solidFill>
                <a:cs typeface="Calibri"/>
              </a:rPr>
              <a:t>Lorem ipsum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dolor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sit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amet</a:t>
            </a:r>
            <a:r>
              <a:rPr lang="en-GB" sz="1800">
                <a:solidFill>
                  <a:schemeClr val="bg1"/>
                </a:solidFill>
                <a:cs typeface="Calibri"/>
              </a:rPr>
              <a:t>,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officiis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suscipiantur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vim in, ne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postea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debitis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69" name="Picture Placeholder 29">
            <a:extLst>
              <a:ext uri="{FF2B5EF4-FFF2-40B4-BE49-F238E27FC236}">
                <a16:creationId xmlns:a16="http://schemas.microsoft.com/office/drawing/2014/main" id="{184E178E-FC13-4700-864E-ABEBB95634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53884" y="1557900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C360347-2B25-4D4A-AF31-27871EB63B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3884" y="2410587"/>
            <a:ext cx="1691640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Subtitle Here</a:t>
            </a:r>
            <a:endParaRPr lang="id-ID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96636CEA-3F56-44A4-9526-FD5EEBD690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53884" y="2754674"/>
            <a:ext cx="1691640" cy="2105109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GB" sz="1800">
                <a:solidFill>
                  <a:schemeClr val="bg1"/>
                </a:solidFill>
                <a:cs typeface="Calibri"/>
              </a:rPr>
              <a:t>Lorem ipsum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dolor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sit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amet</a:t>
            </a:r>
            <a:r>
              <a:rPr lang="en-GB" sz="1800">
                <a:solidFill>
                  <a:schemeClr val="bg1"/>
                </a:solidFill>
                <a:cs typeface="Calibri"/>
              </a:rPr>
              <a:t>,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officiis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suscipiantur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vim in, ne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postea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debitis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72" name="Picture Placeholder 29">
            <a:extLst>
              <a:ext uri="{FF2B5EF4-FFF2-40B4-BE49-F238E27FC236}">
                <a16:creationId xmlns:a16="http://schemas.microsoft.com/office/drawing/2014/main" id="{83A4DA66-AE20-4F82-A0A9-1186B3F46C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15077" y="1557900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D2342527-815C-4C76-826F-8B2769D21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5077" y="2410587"/>
            <a:ext cx="1691640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Subtitle Here</a:t>
            </a:r>
            <a:endParaRPr lang="id-ID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570025F4-D17F-46A4-B939-DCE2A6E9E8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5077" y="2754674"/>
            <a:ext cx="1691640" cy="2105109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GB" sz="1800">
                <a:solidFill>
                  <a:schemeClr val="bg1"/>
                </a:solidFill>
                <a:cs typeface="Calibri"/>
              </a:rPr>
              <a:t>Lorem ipsum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dolor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sit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amet</a:t>
            </a:r>
            <a:r>
              <a:rPr lang="en-GB" sz="1800">
                <a:solidFill>
                  <a:schemeClr val="bg1"/>
                </a:solidFill>
                <a:cs typeface="Calibri"/>
              </a:rPr>
              <a:t>,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officiis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suscipiantur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vim in, ne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postea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debitis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75" name="Picture Placeholder 29">
            <a:extLst>
              <a:ext uri="{FF2B5EF4-FFF2-40B4-BE49-F238E27FC236}">
                <a16:creationId xmlns:a16="http://schemas.microsoft.com/office/drawing/2014/main" id="{91B14049-1FFC-4693-B6EA-ADDC23D685F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76268" y="1557900"/>
            <a:ext cx="731694" cy="730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8FB5F100-8B08-48CE-98E8-A9F84FD5CB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76268" y="2410587"/>
            <a:ext cx="1691640" cy="365760"/>
          </a:xfrm>
        </p:spPr>
        <p:txBody>
          <a:bodyPr lIns="0" r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Subtitle Here</a:t>
            </a:r>
            <a:endParaRPr lang="id-ID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D5990558-92D9-4DDC-AC2D-950355B702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76268" y="2754674"/>
            <a:ext cx="1691640" cy="2105109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GB" sz="1800">
                <a:solidFill>
                  <a:schemeClr val="bg1"/>
                </a:solidFill>
                <a:cs typeface="Calibri"/>
              </a:rPr>
              <a:t>Lorem ipsum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dolor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sit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amet</a:t>
            </a:r>
            <a:r>
              <a:rPr lang="en-GB" sz="1800">
                <a:solidFill>
                  <a:schemeClr val="bg1"/>
                </a:solidFill>
                <a:cs typeface="Calibri"/>
              </a:rPr>
              <a:t>,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officiis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suscipiantur</a:t>
            </a:r>
            <a:r>
              <a:rPr lang="en-GB" sz="1800">
                <a:solidFill>
                  <a:schemeClr val="bg1"/>
                </a:solidFill>
                <a:cs typeface="Calibri"/>
              </a:rPr>
              <a:t> vim in, ne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postea</a:t>
            </a:r>
            <a:r>
              <a:rPr lang="en-GB" sz="1800">
                <a:solidFill>
                  <a:schemeClr val="bg1"/>
                </a:solidFill>
                <a:cs typeface="Calibri"/>
              </a:rPr>
              <a:t> </a:t>
            </a:r>
            <a:r>
              <a:rPr lang="en-GB" sz="1800" err="1">
                <a:solidFill>
                  <a:schemeClr val="bg1"/>
                </a:solidFill>
                <a:cs typeface="Calibri"/>
              </a:rPr>
              <a:t>debitis</a:t>
            </a:r>
            <a:r>
              <a:rPr lang="en-GB" sz="18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D3B3B22-66B3-4D1F-82E4-CA75F6E091A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7599" y="5666659"/>
            <a:ext cx="9956800" cy="676150"/>
          </a:xfrm>
        </p:spPr>
        <p:txBody>
          <a:bodyPr lIns="0" rIns="0" anchor="t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481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826225"/>
            <a:ext cx="11430000" cy="36576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4" name="U-Turn Arrow 14">
            <a:extLst>
              <a:ext uri="{FF2B5EF4-FFF2-40B4-BE49-F238E27FC236}">
                <a16:creationId xmlns:a16="http://schemas.microsoft.com/office/drawing/2014/main" id="{FE8EA1CC-C7E5-41AF-B885-450E722EB59B}"/>
              </a:ext>
            </a:extLst>
          </p:cNvPr>
          <p:cNvSpPr/>
          <p:nvPr userDrawn="1"/>
        </p:nvSpPr>
        <p:spPr>
          <a:xfrm>
            <a:off x="8332046" y="1687985"/>
            <a:ext cx="2891128" cy="2047566"/>
          </a:xfrm>
          <a:prstGeom prst="uturnArrow">
            <a:avLst>
              <a:gd name="adj1" fmla="val 17180"/>
              <a:gd name="adj2" fmla="val 17180"/>
              <a:gd name="adj3" fmla="val 24441"/>
              <a:gd name="adj4" fmla="val 42316"/>
              <a:gd name="adj5" fmla="val 100000"/>
            </a:avLst>
          </a:prstGeom>
          <a:solidFill>
            <a:srgbClr val="006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U-Turn Arrow 12">
            <a:extLst>
              <a:ext uri="{FF2B5EF4-FFF2-40B4-BE49-F238E27FC236}">
                <a16:creationId xmlns:a16="http://schemas.microsoft.com/office/drawing/2014/main" id="{6B0F29EB-CD65-40E4-9B03-CEA4C84576D5}"/>
              </a:ext>
            </a:extLst>
          </p:cNvPr>
          <p:cNvSpPr/>
          <p:nvPr userDrawn="1"/>
        </p:nvSpPr>
        <p:spPr>
          <a:xfrm flipV="1">
            <a:off x="6014773" y="3319281"/>
            <a:ext cx="2833038" cy="2047566"/>
          </a:xfrm>
          <a:prstGeom prst="uturnArrow">
            <a:avLst>
              <a:gd name="adj1" fmla="val 17180"/>
              <a:gd name="adj2" fmla="val 17180"/>
              <a:gd name="adj3" fmla="val 24441"/>
              <a:gd name="adj4" fmla="val 42316"/>
              <a:gd name="adj5" fmla="val 100000"/>
            </a:avLst>
          </a:prstGeom>
          <a:solidFill>
            <a:srgbClr val="29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U-Turn Arrow 13">
            <a:extLst>
              <a:ext uri="{FF2B5EF4-FFF2-40B4-BE49-F238E27FC236}">
                <a16:creationId xmlns:a16="http://schemas.microsoft.com/office/drawing/2014/main" id="{9995CA97-7CD0-4B3D-9AE2-603A9592FD3A}"/>
              </a:ext>
            </a:extLst>
          </p:cNvPr>
          <p:cNvSpPr/>
          <p:nvPr userDrawn="1"/>
        </p:nvSpPr>
        <p:spPr>
          <a:xfrm>
            <a:off x="3660790" y="1687985"/>
            <a:ext cx="2891128" cy="2047566"/>
          </a:xfrm>
          <a:prstGeom prst="uturnArrow">
            <a:avLst>
              <a:gd name="adj1" fmla="val 17180"/>
              <a:gd name="adj2" fmla="val 17180"/>
              <a:gd name="adj3" fmla="val 24441"/>
              <a:gd name="adj4" fmla="val 42316"/>
              <a:gd name="adj5" fmla="val 100000"/>
            </a:avLst>
          </a:prstGeom>
          <a:solidFill>
            <a:srgbClr val="9DC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7CD1B7-B03F-4BCC-B387-CE484112BE7E}"/>
              </a:ext>
            </a:extLst>
          </p:cNvPr>
          <p:cNvGrpSpPr/>
          <p:nvPr userDrawn="1"/>
        </p:nvGrpSpPr>
        <p:grpSpPr>
          <a:xfrm>
            <a:off x="1123418" y="2773096"/>
            <a:ext cx="3085913" cy="2593751"/>
            <a:chOff x="539490" y="2694215"/>
            <a:chExt cx="2208288" cy="2593751"/>
          </a:xfrm>
          <a:solidFill>
            <a:srgbClr val="AAA7BE"/>
          </a:solidFill>
        </p:grpSpPr>
        <p:sp>
          <p:nvSpPr>
            <p:cNvPr id="9" name="U-Turn Arrow 11">
              <a:extLst>
                <a:ext uri="{FF2B5EF4-FFF2-40B4-BE49-F238E27FC236}">
                  <a16:creationId xmlns:a16="http://schemas.microsoft.com/office/drawing/2014/main" id="{069F1112-4B56-4853-9E7F-35BD65A670ED}"/>
                </a:ext>
              </a:extLst>
            </p:cNvPr>
            <p:cNvSpPr/>
            <p:nvPr/>
          </p:nvSpPr>
          <p:spPr>
            <a:xfrm flipV="1">
              <a:off x="678881" y="3240400"/>
              <a:ext cx="2068897" cy="2047566"/>
            </a:xfrm>
            <a:prstGeom prst="uturnArrow">
              <a:avLst>
                <a:gd name="adj1" fmla="val 17180"/>
                <a:gd name="adj2" fmla="val 17180"/>
                <a:gd name="adj3" fmla="val 24441"/>
                <a:gd name="adj4" fmla="val 42316"/>
                <a:gd name="adj5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D341D9-9A1C-4D55-8E5E-F1C6BB4B6F23}"/>
                </a:ext>
              </a:extLst>
            </p:cNvPr>
            <p:cNvSpPr/>
            <p:nvPr/>
          </p:nvSpPr>
          <p:spPr>
            <a:xfrm>
              <a:off x="539490" y="2694215"/>
              <a:ext cx="576702" cy="647783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CC22FB-3677-4408-842D-C59C50930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9610" y="2445775"/>
            <a:ext cx="1404129" cy="1361975"/>
          </a:xfrm>
        </p:spPr>
        <p:txBody>
          <a:bodyPr lIns="0" rIns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>
              <a:lnSpc>
                <a:spcPct val="120000"/>
              </a:lnSpc>
            </a:pP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Lorem ipsum dolor sit </a:t>
            </a:r>
            <a:b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841F0FC-7CBB-40B1-A4ED-2D05B9783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2176" y="4471492"/>
            <a:ext cx="1698996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2400" kern="1200" dirty="0">
                <a:solidFill>
                  <a:srgbClr val="AAA7BE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0EBEF95-B1BB-44E9-9399-DC6F2EAF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610" y="2168315"/>
            <a:ext cx="1404129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buNone/>
              <a:defRPr lang="en-US" sz="2000" b="1" kern="1200" dirty="0">
                <a:solidFill>
                  <a:schemeClr val="accent1"/>
                </a:solidFill>
                <a:latin typeface="+mj-lt"/>
                <a:ea typeface="+mn-ea"/>
                <a:cs typeface="Catamaran Bold" panose="000008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tamaran Bold" panose="00000800000000000000" pitchFamily="2" charset="0"/>
              </a:rPr>
              <a:t>Heading 1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965E7DD-FECA-4012-AF04-707007F6E2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5422" y="3084906"/>
            <a:ext cx="1404129" cy="1361975"/>
          </a:xfrm>
        </p:spPr>
        <p:txBody>
          <a:bodyPr lIns="0" rIns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>
              <a:lnSpc>
                <a:spcPct val="120000"/>
              </a:lnSpc>
            </a:pP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Lorem ipsum dolor sit </a:t>
            </a:r>
            <a:b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2266A23-B390-47B5-B600-922BA4BCD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422" y="2807446"/>
            <a:ext cx="1404129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buNone/>
              <a:defRPr lang="en-US" sz="2000" b="1" kern="1200" dirty="0">
                <a:solidFill>
                  <a:schemeClr val="accent1"/>
                </a:solidFill>
                <a:latin typeface="+mj-lt"/>
                <a:ea typeface="+mn-ea"/>
                <a:cs typeface="Catamaran Bold" panose="000008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tamaran Bold" panose="00000800000000000000" pitchFamily="2" charset="0"/>
              </a:rPr>
              <a:t>Heading 2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A11513F-5947-4EBF-A52C-92ED4F336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44582" y="2433075"/>
            <a:ext cx="1404129" cy="1361975"/>
          </a:xfrm>
        </p:spPr>
        <p:txBody>
          <a:bodyPr lIns="0" rIns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>
              <a:lnSpc>
                <a:spcPct val="120000"/>
              </a:lnSpc>
            </a:pP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Lorem ipsum dolor sit </a:t>
            </a:r>
            <a:b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2B0AF581-01FB-4F76-AF7A-08DD1AB96C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4582" y="2155615"/>
            <a:ext cx="1404129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buNone/>
              <a:defRPr lang="en-US" sz="2000" b="1" kern="1200" dirty="0">
                <a:solidFill>
                  <a:schemeClr val="accent1"/>
                </a:solidFill>
                <a:latin typeface="+mj-lt"/>
                <a:ea typeface="+mn-ea"/>
                <a:cs typeface="Catamaran Bold" panose="000008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tamaran Bold" panose="00000800000000000000" pitchFamily="2" charset="0"/>
              </a:rPr>
              <a:t>Heading 3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57FB61E-8802-4F30-AEA6-7118510D15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7325" y="3072206"/>
            <a:ext cx="1404129" cy="1361975"/>
          </a:xfrm>
        </p:spPr>
        <p:txBody>
          <a:bodyPr lIns="0" rIns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>
              <a:lnSpc>
                <a:spcPct val="120000"/>
              </a:lnSpc>
            </a:pP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Lorem ipsum dolor sit </a:t>
            </a:r>
            <a:b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da-DK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BDDD3AC-201A-4D9C-ADB4-7AE9F0FC5B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7325" y="2794746"/>
            <a:ext cx="1404129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buNone/>
              <a:defRPr lang="en-US" sz="2000" b="1" kern="1200" dirty="0">
                <a:solidFill>
                  <a:schemeClr val="accent1"/>
                </a:solidFill>
                <a:latin typeface="+mj-lt"/>
                <a:ea typeface="+mn-ea"/>
                <a:cs typeface="Catamaran Bold" panose="00000800000000000000" pitchFamily="2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tamaran Bold" panose="00000800000000000000" pitchFamily="2" charset="0"/>
              </a:rPr>
              <a:t>Heading 4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2018BCA-544E-4C9C-873C-D8C903843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137" y="2211997"/>
            <a:ext cx="1698996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240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1B9E4F40-F851-47EB-A4E1-0D60C951BD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830" y="4461854"/>
            <a:ext cx="1698996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24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16F64CF1-92AC-4352-A011-1BC3ED9E7A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9891" y="2202359"/>
            <a:ext cx="1698996" cy="365760"/>
          </a:xfrm>
        </p:spPr>
        <p:txBody>
          <a:bodyPr lIns="0" rIns="0" anchor="b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2400" kern="1200" dirty="0">
                <a:solidFill>
                  <a:srgbClr val="0068C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CD6809-0E46-D3AF-8B30-F18319550505}"/>
              </a:ext>
            </a:extLst>
          </p:cNvPr>
          <p:cNvGrpSpPr/>
          <p:nvPr userDrawn="1"/>
        </p:nvGrpSpPr>
        <p:grpSpPr>
          <a:xfrm>
            <a:off x="0" y="2970748"/>
            <a:ext cx="12192000" cy="2211939"/>
            <a:chOff x="0" y="0"/>
            <a:chExt cx="4816593" cy="947002"/>
          </a:xfrm>
          <a:solidFill>
            <a:srgbClr val="E6F6FA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B63CEE1-EEDD-1048-3247-E3FEF74CC4AF}"/>
                </a:ext>
              </a:extLst>
            </p:cNvPr>
            <p:cNvSpPr/>
            <p:nvPr/>
          </p:nvSpPr>
          <p:spPr>
            <a:xfrm>
              <a:off x="0" y="0"/>
              <a:ext cx="4816592" cy="947002"/>
            </a:xfrm>
            <a:custGeom>
              <a:avLst/>
              <a:gdLst/>
              <a:ahLst/>
              <a:cxnLst/>
              <a:rect l="l" t="t" r="r" b="b"/>
              <a:pathLst>
                <a:path w="4816592" h="947002">
                  <a:moveTo>
                    <a:pt x="0" y="0"/>
                  </a:moveTo>
                  <a:lnTo>
                    <a:pt x="4816592" y="0"/>
                  </a:lnTo>
                  <a:lnTo>
                    <a:pt x="4816592" y="947002"/>
                  </a:lnTo>
                  <a:lnTo>
                    <a:pt x="0" y="9470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7BFD92D1-370B-4455-A9FF-91FE8EFC101C}"/>
                </a:ext>
              </a:extLst>
            </p:cNvPr>
            <p:cNvSpPr txBox="1"/>
            <p:nvPr/>
          </p:nvSpPr>
          <p:spPr>
            <a:xfrm>
              <a:off x="0" y="-28575"/>
              <a:ext cx="4816593" cy="9755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478FFF2-E541-E2FC-5F52-75F48451AE04}"/>
              </a:ext>
            </a:extLst>
          </p:cNvPr>
          <p:cNvSpPr/>
          <p:nvPr userDrawn="1"/>
        </p:nvSpPr>
        <p:spPr>
          <a:xfrm rot="-10800000">
            <a:off x="3812396" y="1295436"/>
            <a:ext cx="8379604" cy="5562563"/>
          </a:xfrm>
          <a:custGeom>
            <a:avLst/>
            <a:gdLst/>
            <a:ahLst/>
            <a:cxnLst/>
            <a:rect l="l" t="t" r="r" b="b"/>
            <a:pathLst>
              <a:path w="9089701" h="5562563">
                <a:moveTo>
                  <a:pt x="0" y="0"/>
                </a:moveTo>
                <a:lnTo>
                  <a:pt x="9089701" y="0"/>
                </a:lnTo>
                <a:lnTo>
                  <a:pt x="908970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88" b="-838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95B6B-3500-A5F8-5C39-DE65D44D50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12192000" cy="428625"/>
          </a:xfrm>
          <a:prstGeom prst="rect">
            <a:avLst/>
          </a:prstGeom>
        </p:spPr>
      </p:pic>
      <p:pic>
        <p:nvPicPr>
          <p:cNvPr id="7" name="Picture 6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26B84E3B-9E29-D6E7-0FEA-294B808183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C216887D-0983-42B6-7893-B39283C8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932F15-5EB8-E296-8964-336F8E481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590" y="3312255"/>
            <a:ext cx="2655216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3276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F946B48-9BE5-3498-0BE3-8BD952124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1737" y="2033588"/>
            <a:ext cx="6831830" cy="7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276"/>
                </a:solidFill>
                <a:latin typeface="Montserrat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B78E07-B286-DF33-A590-374344DDE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1737" y="2970747"/>
            <a:ext cx="6831830" cy="315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D50CAF0-0A62-CB7F-4345-5081A52A297F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02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826225"/>
            <a:ext cx="11430000" cy="36576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48B6ACE3-B8ED-4180-AC0A-7FD34BCC9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839" y="3601484"/>
            <a:ext cx="2898648" cy="36576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Title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One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60BFE28-21C7-4CC2-A8A7-2356745BF5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839" y="3966980"/>
            <a:ext cx="2898648" cy="2068387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Lorem ipsum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dolor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sit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officiis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suscipiantur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vim in, ne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postea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debitis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eleifend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ius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. Ex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sed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erat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prodesset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definiebas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reque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essent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sit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A7B635D-6BE7-485F-8065-530BE67D2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839" y="1526180"/>
            <a:ext cx="1901952" cy="19019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3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70597FE-C005-4D64-9BB6-C5658F410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118" y="3601484"/>
            <a:ext cx="2898648" cy="36576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accent3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Title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Two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051935A-E235-4387-BD6D-AEABDE96E3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1118" y="3966980"/>
            <a:ext cx="2898648" cy="2068387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Lorem ipsum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dolor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sit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officiis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suscipiantur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vim in, ne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postea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debitis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eleifend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ius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. Ex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sed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erat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prodesset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definiebas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reque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essent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sit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C5CE362-7FB0-42D8-8293-DA35FFBDD9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118" y="1526180"/>
            <a:ext cx="1901952" cy="19019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3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CB20C21-40DC-45E6-9B72-0D28ECBFB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8397" y="3601484"/>
            <a:ext cx="2898648" cy="365760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accent4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IN" sz="200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Title</a:t>
            </a:r>
            <a:r>
              <a:rPr lang="en-IN" sz="2000" b="1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Three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44CE474B-8524-4570-9D55-1CD49983F2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8397" y="3966980"/>
            <a:ext cx="2898648" cy="2068387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Lorem ipsum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dolor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sit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officiis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suscipiantur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vim in, ne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postea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debitis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eleifend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ius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. Ex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sed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erat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prodesset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definiebas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reque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essent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sit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8EA7E0-FD93-4318-B040-57374E8E60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8397" y="1526180"/>
            <a:ext cx="1901952" cy="19019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3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00%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058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64F2A-F5DF-9148-B484-BB438729169F}"/>
              </a:ext>
            </a:extLst>
          </p:cNvPr>
          <p:cNvSpPr/>
          <p:nvPr userDrawn="1"/>
        </p:nvSpPr>
        <p:spPr>
          <a:xfrm>
            <a:off x="0" y="6782400"/>
            <a:ext cx="12192000" cy="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FEEE-2398-C3A6-FE51-FE8D11B1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3" y="1825625"/>
            <a:ext cx="1108438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88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64F2A-F5DF-9148-B484-BB438729169F}"/>
              </a:ext>
            </a:extLst>
          </p:cNvPr>
          <p:cNvSpPr/>
          <p:nvPr userDrawn="1"/>
        </p:nvSpPr>
        <p:spPr>
          <a:xfrm>
            <a:off x="0" y="6782400"/>
            <a:ext cx="12192000" cy="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881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64F2A-F5DF-9148-B484-BB438729169F}"/>
              </a:ext>
            </a:extLst>
          </p:cNvPr>
          <p:cNvSpPr/>
          <p:nvPr userDrawn="1"/>
        </p:nvSpPr>
        <p:spPr>
          <a:xfrm>
            <a:off x="0" y="6782400"/>
            <a:ext cx="12192000" cy="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FEEE-2398-C3A6-FE51-FE8D11B1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3" y="1825625"/>
            <a:ext cx="1108438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016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A6F95AB-3AED-4640-83B4-C547EC00456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36422" y="1204910"/>
            <a:ext cx="6255578" cy="5653090"/>
          </a:xfrm>
          <a:custGeom>
            <a:avLst/>
            <a:gdLst>
              <a:gd name="connsiteX0" fmla="*/ 0 w 6255578"/>
              <a:gd name="connsiteY0" fmla="*/ 0 h 5653090"/>
              <a:gd name="connsiteX1" fmla="*/ 6255578 w 6255578"/>
              <a:gd name="connsiteY1" fmla="*/ 0 h 5653090"/>
              <a:gd name="connsiteX2" fmla="*/ 6255578 w 6255578"/>
              <a:gd name="connsiteY2" fmla="*/ 5653090 h 5653090"/>
              <a:gd name="connsiteX3" fmla="*/ 5608325 w 6255578"/>
              <a:gd name="connsiteY3" fmla="*/ 5653090 h 5653090"/>
              <a:gd name="connsiteX4" fmla="*/ 1747525 w 6255578"/>
              <a:gd name="connsiteY4" fmla="*/ 5653090 h 565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578" h="5653090">
                <a:moveTo>
                  <a:pt x="0" y="0"/>
                </a:moveTo>
                <a:lnTo>
                  <a:pt x="6255578" y="0"/>
                </a:lnTo>
                <a:lnTo>
                  <a:pt x="6255578" y="5653090"/>
                </a:lnTo>
                <a:lnTo>
                  <a:pt x="5608325" y="5653090"/>
                </a:lnTo>
                <a:lnTo>
                  <a:pt x="1747525" y="565309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46AD56-18D6-4E16-A792-EF3A8FA9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023" y="6205991"/>
            <a:ext cx="10594975" cy="441551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90CA8F-3AEB-41BD-A449-9CA61D0C8AE4}"/>
              </a:ext>
            </a:extLst>
          </p:cNvPr>
          <p:cNvSpPr/>
          <p:nvPr userDrawn="1"/>
        </p:nvSpPr>
        <p:spPr>
          <a:xfrm flipV="1">
            <a:off x="5879736" y="1204686"/>
            <a:ext cx="1829248" cy="5653340"/>
          </a:xfrm>
          <a:custGeom>
            <a:avLst/>
            <a:gdLst>
              <a:gd name="connsiteX0" fmla="*/ 0 w 1829248"/>
              <a:gd name="connsiteY0" fmla="*/ 5132614 h 5132614"/>
              <a:gd name="connsiteX1" fmla="*/ 38168 w 1829248"/>
              <a:gd name="connsiteY1" fmla="*/ 5132415 h 5132614"/>
              <a:gd name="connsiteX2" fmla="*/ 38100 w 1829248"/>
              <a:gd name="connsiteY2" fmla="*/ 5132614 h 5132614"/>
              <a:gd name="connsiteX3" fmla="*/ 81723 w 1829248"/>
              <a:gd name="connsiteY3" fmla="*/ 5132387 h 5132614"/>
              <a:gd name="connsiteX4" fmla="*/ 1829248 w 1829248"/>
              <a:gd name="connsiteY4" fmla="*/ 0 h 5132614"/>
              <a:gd name="connsiteX5" fmla="*/ 1791148 w 1829248"/>
              <a:gd name="connsiteY5" fmla="*/ 0 h 5132614"/>
              <a:gd name="connsiteX6" fmla="*/ 1785703 w 1829248"/>
              <a:gd name="connsiteY6" fmla="*/ 0 h 5132614"/>
              <a:gd name="connsiteX7" fmla="*/ 1747603 w 1829248"/>
              <a:gd name="connsiteY7" fmla="*/ 0 h 5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9248" h="5132614">
                <a:moveTo>
                  <a:pt x="0" y="5132614"/>
                </a:moveTo>
                <a:lnTo>
                  <a:pt x="38168" y="5132415"/>
                </a:lnTo>
                <a:lnTo>
                  <a:pt x="38100" y="5132614"/>
                </a:lnTo>
                <a:lnTo>
                  <a:pt x="81723" y="5132387"/>
                </a:lnTo>
                <a:lnTo>
                  <a:pt x="1829248" y="0"/>
                </a:lnTo>
                <a:lnTo>
                  <a:pt x="1791148" y="0"/>
                </a:lnTo>
                <a:lnTo>
                  <a:pt x="1785703" y="0"/>
                </a:lnTo>
                <a:lnTo>
                  <a:pt x="17476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E654378-56EC-4791-AFA4-A7C992DE4E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030" y="1495690"/>
            <a:ext cx="5394960" cy="402336"/>
          </a:xfrm>
        </p:spPr>
        <p:txBody>
          <a:bodyPr lIns="0" rIns="0" anchor="t"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rgbClr val="003276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US" sz="2400">
                <a:solidFill>
                  <a:srgbClr val="003276"/>
                </a:solidFill>
                <a:latin typeface="Georgia" panose="02040502050405020303" pitchFamily="18" charset="0"/>
              </a:rPr>
              <a:t>Heading 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45BDC88-495F-4601-ACBB-02A60EE75F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7057" y="2525781"/>
            <a:ext cx="4297680" cy="365760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1E4EFBAD-E27A-4F6D-926B-307175AF4F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7057" y="3828515"/>
            <a:ext cx="4297680" cy="365760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A2172D4-7584-4BF5-AEFE-AC01141CF2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67057" y="5057103"/>
            <a:ext cx="4297680" cy="365760"/>
          </a:xfr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Bullet 3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3A552D8-3987-4DAC-AEEE-AAEB1C2181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810" y="2210238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02B05AD-BE56-442E-A618-C43689641A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810" y="3492402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B09F25F-6F10-4DAD-A572-6F15F1656A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810" y="4774566"/>
            <a:ext cx="941832" cy="94183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3" name="Picture Placeholder 29">
            <a:extLst>
              <a:ext uri="{FF2B5EF4-FFF2-40B4-BE49-F238E27FC236}">
                <a16:creationId xmlns:a16="http://schemas.microsoft.com/office/drawing/2014/main" id="{4FA69D5B-E8E6-46F6-83AB-788EE944C72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1324" y="2388752"/>
            <a:ext cx="584805" cy="58480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7" name="Picture Placeholder 29">
            <a:extLst>
              <a:ext uri="{FF2B5EF4-FFF2-40B4-BE49-F238E27FC236}">
                <a16:creationId xmlns:a16="http://schemas.microsoft.com/office/drawing/2014/main" id="{EBC0FB15-F12F-42E4-A467-A7E1DCD7690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01324" y="3670916"/>
            <a:ext cx="584805" cy="58480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5A62A607-6037-491A-A266-1FC2D560631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1324" y="4953080"/>
            <a:ext cx="584805" cy="58480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7D3D9AE-1346-47E7-B563-D39BDA3A05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6030" y="3330584"/>
            <a:ext cx="559612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478EA83-C0F6-40C5-96B3-8A51539265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6030" y="4625225"/>
            <a:ext cx="6099048" cy="9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394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BC0E-D4F9-46A1-8649-3962D9B4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64F2A-F5DF-9148-B484-BB438729169F}"/>
              </a:ext>
            </a:extLst>
          </p:cNvPr>
          <p:cNvSpPr/>
          <p:nvPr userDrawn="1"/>
        </p:nvSpPr>
        <p:spPr>
          <a:xfrm>
            <a:off x="0" y="6782400"/>
            <a:ext cx="12192000" cy="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667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77"/>
            <a:ext cx="10515600" cy="50674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19647"/>
            <a:ext cx="10515600" cy="3317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Font typeface="Arial" charset="0"/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marL="9144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marL="13716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marL="1828800" indent="0">
              <a:buFont typeface="Arial" charset="0"/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2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CD6809-0E46-D3AF-8B30-F18319550505}"/>
              </a:ext>
            </a:extLst>
          </p:cNvPr>
          <p:cNvGrpSpPr/>
          <p:nvPr userDrawn="1"/>
        </p:nvGrpSpPr>
        <p:grpSpPr>
          <a:xfrm>
            <a:off x="0" y="2970748"/>
            <a:ext cx="12192000" cy="2211939"/>
            <a:chOff x="0" y="0"/>
            <a:chExt cx="4816593" cy="947002"/>
          </a:xfrm>
          <a:solidFill>
            <a:srgbClr val="E6F6FA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B63CEE1-EEDD-1048-3247-E3FEF74CC4AF}"/>
                </a:ext>
              </a:extLst>
            </p:cNvPr>
            <p:cNvSpPr/>
            <p:nvPr/>
          </p:nvSpPr>
          <p:spPr>
            <a:xfrm>
              <a:off x="0" y="0"/>
              <a:ext cx="4816592" cy="947002"/>
            </a:xfrm>
            <a:custGeom>
              <a:avLst/>
              <a:gdLst/>
              <a:ahLst/>
              <a:cxnLst/>
              <a:rect l="l" t="t" r="r" b="b"/>
              <a:pathLst>
                <a:path w="4816592" h="947002">
                  <a:moveTo>
                    <a:pt x="0" y="0"/>
                  </a:moveTo>
                  <a:lnTo>
                    <a:pt x="4816592" y="0"/>
                  </a:lnTo>
                  <a:lnTo>
                    <a:pt x="4816592" y="947002"/>
                  </a:lnTo>
                  <a:lnTo>
                    <a:pt x="0" y="9470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7BFD92D1-370B-4455-A9FF-91FE8EFC101C}"/>
                </a:ext>
              </a:extLst>
            </p:cNvPr>
            <p:cNvSpPr txBox="1"/>
            <p:nvPr/>
          </p:nvSpPr>
          <p:spPr>
            <a:xfrm>
              <a:off x="0" y="-28575"/>
              <a:ext cx="4816593" cy="9755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478FFF2-E541-E2FC-5F52-75F48451AE04}"/>
              </a:ext>
            </a:extLst>
          </p:cNvPr>
          <p:cNvSpPr/>
          <p:nvPr userDrawn="1"/>
        </p:nvSpPr>
        <p:spPr>
          <a:xfrm>
            <a:off x="5326" y="1295436"/>
            <a:ext cx="8379604" cy="5562563"/>
          </a:xfrm>
          <a:custGeom>
            <a:avLst/>
            <a:gdLst/>
            <a:ahLst/>
            <a:cxnLst/>
            <a:rect l="l" t="t" r="r" b="b"/>
            <a:pathLst>
              <a:path w="9089701" h="5562563">
                <a:moveTo>
                  <a:pt x="0" y="0"/>
                </a:moveTo>
                <a:lnTo>
                  <a:pt x="9089701" y="0"/>
                </a:lnTo>
                <a:lnTo>
                  <a:pt x="908970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88" b="-838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95B6B-3500-A5F8-5C39-DE65D44D50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12192000" cy="428625"/>
          </a:xfrm>
          <a:prstGeom prst="rect">
            <a:avLst/>
          </a:prstGeom>
        </p:spPr>
      </p:pic>
      <p:pic>
        <p:nvPicPr>
          <p:cNvPr id="7" name="Picture 6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26B84E3B-9E29-D6E7-0FEA-294B808183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C216887D-0983-42B6-7893-B39283C8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932F15-5EB8-E296-8964-336F8E481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58191" y="3312255"/>
            <a:ext cx="2655216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3276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F946B48-9BE5-3498-0BE3-8BD952124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041" y="2033588"/>
            <a:ext cx="6831830" cy="7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276"/>
                </a:solidFill>
                <a:latin typeface="Montserrat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B78E07-B286-DF33-A590-374344DDE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041" y="2970747"/>
            <a:ext cx="6831830" cy="315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7B98FA5-8918-3153-9E94-51ADDCC34FCA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6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Blue Stri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A52A5AC1-47FF-54B0-64BE-C4B3EF891CC0}"/>
              </a:ext>
            </a:extLst>
          </p:cNvPr>
          <p:cNvGrpSpPr/>
          <p:nvPr userDrawn="1"/>
        </p:nvGrpSpPr>
        <p:grpSpPr>
          <a:xfrm rot="5400000">
            <a:off x="668414" y="1718590"/>
            <a:ext cx="6858000" cy="3420820"/>
            <a:chOff x="0" y="0"/>
            <a:chExt cx="4816593" cy="947002"/>
          </a:xfrm>
          <a:solidFill>
            <a:srgbClr val="E6F6FA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508C3D3-0523-D02C-4C02-F6C46121F6A5}"/>
                </a:ext>
              </a:extLst>
            </p:cNvPr>
            <p:cNvSpPr/>
            <p:nvPr/>
          </p:nvSpPr>
          <p:spPr>
            <a:xfrm>
              <a:off x="0" y="0"/>
              <a:ext cx="4816592" cy="947002"/>
            </a:xfrm>
            <a:custGeom>
              <a:avLst/>
              <a:gdLst/>
              <a:ahLst/>
              <a:cxnLst/>
              <a:rect l="l" t="t" r="r" b="b"/>
              <a:pathLst>
                <a:path w="4816592" h="947002">
                  <a:moveTo>
                    <a:pt x="0" y="0"/>
                  </a:moveTo>
                  <a:lnTo>
                    <a:pt x="4816592" y="0"/>
                  </a:lnTo>
                  <a:lnTo>
                    <a:pt x="4816592" y="947002"/>
                  </a:lnTo>
                  <a:lnTo>
                    <a:pt x="0" y="9470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DE030A3-0F25-2288-381C-C4FE0D9DA4E0}"/>
                </a:ext>
              </a:extLst>
            </p:cNvPr>
            <p:cNvSpPr txBox="1"/>
            <p:nvPr/>
          </p:nvSpPr>
          <p:spPr>
            <a:xfrm>
              <a:off x="0" y="-28575"/>
              <a:ext cx="4816593" cy="9755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A1245624-CB5B-068C-4D05-6EB0B660B13B}"/>
              </a:ext>
            </a:extLst>
          </p:cNvPr>
          <p:cNvGrpSpPr/>
          <p:nvPr userDrawn="1"/>
        </p:nvGrpSpPr>
        <p:grpSpPr>
          <a:xfrm rot="5400000">
            <a:off x="4665742" y="1718590"/>
            <a:ext cx="6858000" cy="3420820"/>
            <a:chOff x="0" y="0"/>
            <a:chExt cx="4816593" cy="947002"/>
          </a:xfrm>
          <a:solidFill>
            <a:srgbClr val="E6F6FA"/>
          </a:solidFill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F2A780F-16AA-6FAE-1920-223691DC7969}"/>
                </a:ext>
              </a:extLst>
            </p:cNvPr>
            <p:cNvSpPr/>
            <p:nvPr/>
          </p:nvSpPr>
          <p:spPr>
            <a:xfrm>
              <a:off x="0" y="0"/>
              <a:ext cx="4816592" cy="947002"/>
            </a:xfrm>
            <a:custGeom>
              <a:avLst/>
              <a:gdLst/>
              <a:ahLst/>
              <a:cxnLst/>
              <a:rect l="l" t="t" r="r" b="b"/>
              <a:pathLst>
                <a:path w="4816592" h="947002">
                  <a:moveTo>
                    <a:pt x="0" y="0"/>
                  </a:moveTo>
                  <a:lnTo>
                    <a:pt x="4816592" y="0"/>
                  </a:lnTo>
                  <a:lnTo>
                    <a:pt x="4816592" y="947002"/>
                  </a:lnTo>
                  <a:lnTo>
                    <a:pt x="0" y="9470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9138E79D-96F2-C5DA-8F54-F3F0B8D32A93}"/>
                </a:ext>
              </a:extLst>
            </p:cNvPr>
            <p:cNvSpPr txBox="1"/>
            <p:nvPr/>
          </p:nvSpPr>
          <p:spPr>
            <a:xfrm>
              <a:off x="0" y="-28575"/>
              <a:ext cx="4816593" cy="9755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21E1EF1-1CE2-1F0D-8A4B-1525F6EBE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12192000" cy="428625"/>
          </a:xfrm>
          <a:prstGeom prst="rect">
            <a:avLst/>
          </a:prstGeom>
        </p:spPr>
      </p:pic>
      <p:pic>
        <p:nvPicPr>
          <p:cNvPr id="3" name="Picture 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539B20AC-1588-C5D8-F591-A0F79C4325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74ED6166-A9E8-5317-6AAA-F7527B34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05CF933-6DC8-7827-95C4-E657B033A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9806" y="2039637"/>
            <a:ext cx="2655216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276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8410C09-87E7-19E3-08F4-92A8F6EB26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8744" y="2039637"/>
            <a:ext cx="2655216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276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C847284-FFB4-428D-CBDD-2D4AF61C8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9806" y="4364610"/>
            <a:ext cx="2655216" cy="2144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FEF0F4E-DA32-6984-524E-99F66247C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8744" y="4364610"/>
            <a:ext cx="2655216" cy="2144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10680-E321-6C65-7B5A-67368BC57B8C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3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Two Drop Shadow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creen with black border&#10;&#10;Description automatically generated">
            <a:extLst>
              <a:ext uri="{FF2B5EF4-FFF2-40B4-BE49-F238E27FC236}">
                <a16:creationId xmlns:a16="http://schemas.microsoft.com/office/drawing/2014/main" id="{1E46D99C-EEEA-B7A4-245A-CC9DD753B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1"/>
          <a:stretch/>
        </p:blipFill>
        <p:spPr>
          <a:xfrm>
            <a:off x="6284545" y="2587658"/>
            <a:ext cx="3644699" cy="4071904"/>
          </a:xfrm>
          <a:prstGeom prst="rect">
            <a:avLst/>
          </a:prstGeom>
        </p:spPr>
      </p:pic>
      <p:pic>
        <p:nvPicPr>
          <p:cNvPr id="11" name="Picture 10" descr="A white screen with black border&#10;&#10;Description automatically generated">
            <a:extLst>
              <a:ext uri="{FF2B5EF4-FFF2-40B4-BE49-F238E27FC236}">
                <a16:creationId xmlns:a16="http://schemas.microsoft.com/office/drawing/2014/main" id="{044ED42C-31D7-CB4E-D651-76AF2280DD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1"/>
          <a:stretch/>
        </p:blipFill>
        <p:spPr>
          <a:xfrm>
            <a:off x="2262756" y="2587658"/>
            <a:ext cx="3644699" cy="4071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1E1EF1-1CE2-1F0D-8A4B-1525F6EBED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12192000" cy="428625"/>
          </a:xfrm>
          <a:prstGeom prst="rect">
            <a:avLst/>
          </a:prstGeom>
        </p:spPr>
      </p:pic>
      <p:pic>
        <p:nvPicPr>
          <p:cNvPr id="3" name="Picture 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539B20AC-1588-C5D8-F591-A0F79C4325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74ED6166-A9E8-5317-6AAA-F7527B34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05CF933-6DC8-7827-95C4-E657B033A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97" y="1988985"/>
            <a:ext cx="10743470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276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C847284-FFB4-428D-CBDD-2D4AF61C8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9806" y="3852783"/>
            <a:ext cx="2655216" cy="1804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FEF0F4E-DA32-6984-524E-99F66247C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8744" y="3852783"/>
            <a:ext cx="2655216" cy="1804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1821F58-0291-12F5-09AD-6565F4388A3D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6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Three Drop Shadow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creen with black border&#10;&#10;Description automatically generated">
            <a:extLst>
              <a:ext uri="{FF2B5EF4-FFF2-40B4-BE49-F238E27FC236}">
                <a16:creationId xmlns:a16="http://schemas.microsoft.com/office/drawing/2014/main" id="{1E46D99C-EEEA-B7A4-245A-CC9DD753BB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1"/>
          <a:stretch/>
        </p:blipFill>
        <p:spPr>
          <a:xfrm>
            <a:off x="4220076" y="2587658"/>
            <a:ext cx="3644699" cy="3996965"/>
          </a:xfrm>
          <a:prstGeom prst="rect">
            <a:avLst/>
          </a:prstGeom>
        </p:spPr>
      </p:pic>
      <p:pic>
        <p:nvPicPr>
          <p:cNvPr id="11" name="Picture 10" descr="A white screen with black border&#10;&#10;Description automatically generated">
            <a:extLst>
              <a:ext uri="{FF2B5EF4-FFF2-40B4-BE49-F238E27FC236}">
                <a16:creationId xmlns:a16="http://schemas.microsoft.com/office/drawing/2014/main" id="{044ED42C-31D7-CB4E-D651-76AF2280DD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1"/>
          <a:stretch/>
        </p:blipFill>
        <p:spPr>
          <a:xfrm>
            <a:off x="438670" y="2587658"/>
            <a:ext cx="3644699" cy="3996965"/>
          </a:xfrm>
          <a:prstGeom prst="rect">
            <a:avLst/>
          </a:prstGeom>
        </p:spPr>
      </p:pic>
      <p:pic>
        <p:nvPicPr>
          <p:cNvPr id="6" name="Picture 5" descr="A white screen with black border&#10;&#10;Description automatically generated">
            <a:extLst>
              <a:ext uri="{FF2B5EF4-FFF2-40B4-BE49-F238E27FC236}">
                <a16:creationId xmlns:a16="http://schemas.microsoft.com/office/drawing/2014/main" id="{801405AD-F06B-274A-DFD9-CB5961F07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1"/>
          <a:stretch/>
        </p:blipFill>
        <p:spPr>
          <a:xfrm>
            <a:off x="8004938" y="2587658"/>
            <a:ext cx="3644699" cy="3996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1E1EF1-1CE2-1F0D-8A4B-1525F6EBED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12192000" cy="428625"/>
          </a:xfrm>
          <a:prstGeom prst="rect">
            <a:avLst/>
          </a:prstGeom>
        </p:spPr>
      </p:pic>
      <p:pic>
        <p:nvPicPr>
          <p:cNvPr id="3" name="Picture 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539B20AC-1588-C5D8-F591-A0F79C4325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74ED6166-A9E8-5317-6AAA-F7527B34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C847284-FFB4-428D-CBDD-2D4AF61C8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5720" y="3852783"/>
            <a:ext cx="2655216" cy="1804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FEF0F4E-DA32-6984-524E-99F66247C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4275" y="3852783"/>
            <a:ext cx="2655216" cy="1804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29D4D63-D8B1-0406-6F55-593107892C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39137" y="3852783"/>
            <a:ext cx="2655216" cy="1804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05CF933-6DC8-7827-95C4-E657B033A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97" y="1988985"/>
            <a:ext cx="10743470" cy="120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276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954C5B-187A-1E4C-3A3F-8F61D3719333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84D05A-1F06-685B-F85F-E92423983E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" y="0"/>
            <a:ext cx="479353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E179F9-12D1-0562-4071-A62155A173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31888"/>
            <a:ext cx="4794250" cy="575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Montserrat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77A86C1-87B8-C03C-534E-7AB60D004C0B}"/>
              </a:ext>
            </a:extLst>
          </p:cNvPr>
          <p:cNvSpPr/>
          <p:nvPr userDrawn="1"/>
        </p:nvSpPr>
        <p:spPr>
          <a:xfrm rot="-10800000">
            <a:off x="4408203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6" t="-1671" r="-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583BD-0BF7-E938-419C-510E398B7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7" name="Picture 6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CD1B3344-A211-A64B-F74C-6A3B07E40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1613CC2E-16A3-03A2-2448-AB475F51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720E5AD-2930-A8A6-83EF-E2371C0EE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421" y="2033588"/>
            <a:ext cx="6374146" cy="7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276"/>
                </a:solidFill>
                <a:latin typeface="Montserrat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0805FB-0796-0CBA-9441-24C694CB6D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421" y="2970747"/>
            <a:ext cx="6374146" cy="315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  <a:lvl2pPr marL="457200" indent="0">
              <a:buClr>
                <a:srgbClr val="DD1A24"/>
              </a:buClr>
              <a:buFont typeface="Arial" panose="020B0604020202020204" pitchFamily="34" charset="0"/>
              <a:buNone/>
              <a:defRPr sz="2400">
                <a:latin typeface="Montserrat Medium" pitchFamily="2" charset="0"/>
              </a:defRPr>
            </a:lvl2pPr>
            <a:lvl3pPr>
              <a:buClr>
                <a:srgbClr val="DD1A24"/>
              </a:buClr>
              <a:defRPr sz="2000">
                <a:latin typeface="Montserrat" pitchFamily="2" charset="0"/>
              </a:defRPr>
            </a:lvl3pPr>
            <a:lvl4pPr>
              <a:defRPr sz="1800">
                <a:latin typeface="Montserra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96EFEC9-3B7D-91E8-9259-835DB59F3943}"/>
              </a:ext>
            </a:extLst>
          </p:cNvPr>
          <p:cNvSpPr txBox="1">
            <a:spLocks/>
          </p:cNvSpPr>
          <p:nvPr userDrawn="1"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7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ags" Target="../tags/tag3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78" r:id="rId5"/>
    <p:sldLayoutId id="2147483673" r:id="rId6"/>
    <p:sldLayoutId id="2147483675" r:id="rId7"/>
    <p:sldLayoutId id="2147483676" r:id="rId8"/>
    <p:sldLayoutId id="2147483671" r:id="rId9"/>
    <p:sldLayoutId id="2147483677" r:id="rId10"/>
    <p:sldLayoutId id="2147483664" r:id="rId11"/>
    <p:sldLayoutId id="2147483674" r:id="rId12"/>
    <p:sldLayoutId id="214748368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023" y="282142"/>
            <a:ext cx="10725151" cy="68262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825625"/>
            <a:ext cx="11084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C6D13-4942-40CE-A55A-265FC460A451}"/>
              </a:ext>
            </a:extLst>
          </p:cNvPr>
          <p:cNvSpPr txBox="1"/>
          <p:nvPr userDrawn="1"/>
        </p:nvSpPr>
        <p:spPr>
          <a:xfrm>
            <a:off x="11335342" y="6197600"/>
            <a:ext cx="435742" cy="660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4728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023" y="282142"/>
            <a:ext cx="10725151" cy="68262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825625"/>
            <a:ext cx="11084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C6D13-4942-40CE-A55A-265FC460A451}"/>
              </a:ext>
            </a:extLst>
          </p:cNvPr>
          <p:cNvSpPr txBox="1"/>
          <p:nvPr userDrawn="1"/>
        </p:nvSpPr>
        <p:spPr>
          <a:xfrm>
            <a:off x="11335342" y="6197600"/>
            <a:ext cx="435742" cy="660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58A2C-0182-402E-6C1A-C1D4BF88760C}"/>
              </a:ext>
            </a:extLst>
          </p:cNvPr>
          <p:cNvSpPr/>
          <p:nvPr userDrawn="1"/>
        </p:nvSpPr>
        <p:spPr>
          <a:xfrm>
            <a:off x="0" y="6782400"/>
            <a:ext cx="12192000" cy="7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7388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https://www.youtube.com/embed/JPhsHalmwlQ?feature=oembed" TargetMode="External"/><Relationship Id="rId1" Type="http://schemas.openxmlformats.org/officeDocument/2006/relationships/tags" Target="../tags/tag52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7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11" Type="http://schemas.openxmlformats.org/officeDocument/2006/relationships/image" Target="../media/image32.sv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19.jpe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1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Relationship Id="rId5" Type="http://schemas.openxmlformats.org/officeDocument/2006/relationships/hyperlink" Target="mailto:education@pensions.org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34D6-168D-A94C-13AD-A183512A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79" y="2766218"/>
            <a:ext cx="8305800" cy="1325563"/>
          </a:xfrm>
        </p:spPr>
        <p:txBody>
          <a:bodyPr lIns="91440" tIns="45720" rIns="91440" bIns="45720" anchor="t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Resilient Leadership: </a:t>
            </a:r>
            <a:br>
              <a:rPr lang="en-US" sz="36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Aligning Mind, Body, and Spirit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672F5-252B-857D-E97C-46A08232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4679" y="4829175"/>
            <a:ext cx="8305800" cy="45720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Montserrat Medium" pitchFamily="2" charset="0"/>
              </a:rPr>
              <a:t>Rev. Regina C. Groff, Ph.D.</a:t>
            </a:r>
          </a:p>
          <a:p>
            <a:r>
              <a:rPr lang="en-US" dirty="0">
                <a:latin typeface="Montserrat Medium" pitchFamily="2" charset="0"/>
              </a:rPr>
              <a:t>Director, Education for Wholeness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7D31F-B19E-5B4C-141A-4A72142F0F40}"/>
              </a:ext>
            </a:extLst>
          </p:cNvPr>
          <p:cNvSpPr txBox="1"/>
          <p:nvPr/>
        </p:nvSpPr>
        <p:spPr>
          <a:xfrm>
            <a:off x="1334679" y="2212855"/>
            <a:ext cx="671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003276"/>
                </a:solidFill>
                <a:effectLst/>
                <a:highlight>
                  <a:srgbClr val="FFFFFF"/>
                </a:highlight>
                <a:latin typeface="Montserrat Medium" pitchFamily="2" charset="0"/>
              </a:rPr>
              <a:t>Campfire Collective Annual Conference</a:t>
            </a:r>
            <a:endParaRPr lang="en-US" sz="2000" dirty="0">
              <a:solidFill>
                <a:srgbClr val="003276"/>
              </a:solidFill>
              <a:latin typeface="Montserrat Medium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9BE9-894F-39E0-FC76-177F8E97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211353"/>
            <a:ext cx="10743470" cy="122501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Montserrat"/>
              </a:rPr>
              <a:t>Aligning Mind, Body, Spirit</a:t>
            </a:r>
          </a:p>
        </p:txBody>
      </p:sp>
      <p:pic>
        <p:nvPicPr>
          <p:cNvPr id="7" name="Picture Placeholder 6" descr="A colorful circles with words&#10;&#10;Description automatically generated">
            <a:extLst>
              <a:ext uri="{FF2B5EF4-FFF2-40B4-BE49-F238E27FC236}">
                <a16:creationId xmlns:a16="http://schemas.microsoft.com/office/drawing/2014/main" id="{3D2B7255-0A9E-80A3-AFFA-9A00DF70CC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2967" r="9550" b="10561"/>
          <a:stretch/>
        </p:blipFill>
        <p:spPr>
          <a:xfrm>
            <a:off x="7006282" y="1444148"/>
            <a:ext cx="5185718" cy="50184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BDEE0-CB7E-1756-5AED-2D04A9FFE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272" y="1989138"/>
            <a:ext cx="6844745" cy="4436465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Montserrat SemiBold" panose="00000700000000000000" pitchFamily="2" charset="0"/>
              </a:rPr>
              <a:t>Body</a:t>
            </a:r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latin typeface="Montserrat SemiBold" panose="00000700000000000000" pitchFamily="2" charset="0"/>
              </a:rPr>
              <a:t>Mind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latin typeface="Montserrat SemiBold" panose="00000700000000000000" pitchFamily="2" charset="0"/>
              </a:rPr>
              <a:t>Spirit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37DC7-8CCB-F019-D899-2FE2D6F52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2357" y="2589773"/>
            <a:ext cx="6831830" cy="44464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Physical wellness, energy, and balance.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24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Clarity of thought, decision-making, and emotional intelligence.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Purpose, values, and a sense of connection to something greater/higher power.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05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BD101-70D8-8965-3537-3A8E1B887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832" y="2155825"/>
            <a:ext cx="7899400" cy="2546350"/>
          </a:xfrm>
        </p:spPr>
        <p:txBody>
          <a:bodyPr lIns="91440" tIns="45720" rIns="91440" bIns="45720" anchor="t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“The fact is that if we're not intentionally finding ways to increase and renew our energy, we're depleting ourselves. If we're not getting stronger, we're getting weaker.”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Tony Schwartz, The Energy Project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4303BCC-B5A1-76F2-2030-9BA5F6C2977A}"/>
              </a:ext>
            </a:extLst>
          </p:cNvPr>
          <p:cNvSpPr txBox="1">
            <a:spLocks/>
          </p:cNvSpPr>
          <p:nvPr/>
        </p:nvSpPr>
        <p:spPr>
          <a:xfrm>
            <a:off x="787400" y="4984178"/>
            <a:ext cx="6374146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15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9AB1-F12B-441E-F20E-A7457074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6D647-EC64-45BD-19FF-21E82F3265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613" y="2030045"/>
            <a:ext cx="10743954" cy="1209248"/>
          </a:xfrm>
        </p:spPr>
        <p:txBody>
          <a:bodyPr/>
          <a:lstStyle/>
          <a:p>
            <a:r>
              <a:rPr lang="en-US" dirty="0"/>
              <a:t>How “well” is your well-being?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C5541-4322-165C-A729-87CED77D0C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23" y="4315447"/>
            <a:ext cx="10743954" cy="2696311"/>
          </a:xfrm>
        </p:spPr>
        <p:txBody>
          <a:bodyPr lIns="91440" tIns="45720" rIns="91440" bIns="45720" anchor="t"/>
          <a:lstStyle/>
          <a:p>
            <a:pPr algn="ctr"/>
            <a:r>
              <a:rPr lang="en-US" sz="2800" dirty="0">
                <a:latin typeface="Montserrat Medium"/>
              </a:rPr>
              <a:t>Just as you encourage your team to practice self-care, </a:t>
            </a:r>
          </a:p>
          <a:p>
            <a:pPr algn="ctr"/>
            <a:r>
              <a:rPr lang="en-US" sz="2800" dirty="0">
                <a:latin typeface="Montserrat Medium"/>
              </a:rPr>
              <a:t>you too must be intentional about your own well-being.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20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9BE9-894F-39E0-FC76-177F8E97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Balancing Act</a:t>
            </a:r>
          </a:p>
        </p:txBody>
      </p:sp>
      <p:pic>
        <p:nvPicPr>
          <p:cNvPr id="5" name="Picture Placeholder 4" descr="A stack of rocks with words on them&#10;&#10;Description automatically generated">
            <a:extLst>
              <a:ext uri="{FF2B5EF4-FFF2-40B4-BE49-F238E27FC236}">
                <a16:creationId xmlns:a16="http://schemas.microsoft.com/office/drawing/2014/main" id="{A304EBAA-552D-A8E5-1804-53FE2D5D1C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7" r="-972"/>
          <a:stretch/>
        </p:blipFill>
        <p:spPr>
          <a:xfrm>
            <a:off x="2574325" y="1980589"/>
            <a:ext cx="7043350" cy="42808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40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3D9A720-6903-B08C-3A41-85C687ED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</p:spPr>
        <p:txBody>
          <a:bodyPr/>
          <a:lstStyle/>
          <a:p>
            <a:r>
              <a:rPr lang="en-US" dirty="0"/>
              <a:t>First Love</a:t>
            </a:r>
          </a:p>
        </p:txBody>
      </p:sp>
      <p:pic>
        <p:nvPicPr>
          <p:cNvPr id="10" name="Picture Placeholder 9" descr="A black and white poster with text&#10;&#10;Description automatically generated">
            <a:extLst>
              <a:ext uri="{FF2B5EF4-FFF2-40B4-BE49-F238E27FC236}">
                <a16:creationId xmlns:a16="http://schemas.microsoft.com/office/drawing/2014/main" id="{DDB47CCC-62A4-2B3F-74A2-1BAD63E501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2" t="-2080" r="-803" b="-3795"/>
          <a:stretch/>
        </p:blipFill>
        <p:spPr>
          <a:xfrm>
            <a:off x="7626595" y="1799712"/>
            <a:ext cx="3855308" cy="4386647"/>
          </a:xfrm>
          <a:noFill/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DDC6B69-6B71-9042-56B6-9E6583454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7232" y="2513546"/>
            <a:ext cx="4825730" cy="3153828"/>
          </a:xfrm>
        </p:spPr>
        <p:txBody>
          <a:bodyPr/>
          <a:lstStyle/>
          <a:p>
            <a:pPr algn="ctr"/>
            <a:r>
              <a:rPr lang="en-US" sz="6000" dirty="0"/>
              <a:t>Your first love was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42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9BE9-894F-39E0-FC76-177F8E97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the Mind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37DC7-8CCB-F019-D899-2FE2D6F52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249" y="2500581"/>
            <a:ext cx="6831830" cy="3153828"/>
          </a:xfrm>
        </p:spPr>
        <p:txBody>
          <a:bodyPr lIns="91440" tIns="45720" rIns="91440" bIns="45720" anchor="t"/>
          <a:lstStyle/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Meditation</a:t>
            </a:r>
          </a:p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Deep breathing</a:t>
            </a:r>
          </a:p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Setting intentions</a:t>
            </a:r>
          </a:p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Reframing negative thoughts</a:t>
            </a:r>
          </a:p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Learning and curiosity</a:t>
            </a:r>
          </a:p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Brain plasticity</a:t>
            </a:r>
          </a:p>
          <a:p>
            <a:pPr marL="457200" indent="-457200">
              <a:spcBef>
                <a:spcPts val="1200"/>
              </a:spcBef>
              <a:buClr>
                <a:srgbClr val="DD1A24"/>
              </a:buClr>
              <a:buSzPct val="100000"/>
              <a:buChar char="•"/>
            </a:pPr>
            <a:r>
              <a:rPr lang="en-US" dirty="0"/>
              <a:t>Therapy, spiritual direction, coaching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BF54A4-555A-EB09-9806-A585B80F6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249" y="1714733"/>
            <a:ext cx="6831830" cy="78584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Montserrat SemiBold" panose="00000700000000000000" pitchFamily="2" charset="0"/>
              </a:rPr>
              <a:t>What’s your go-to?</a:t>
            </a:r>
          </a:p>
        </p:txBody>
      </p:sp>
      <p:pic>
        <p:nvPicPr>
          <p:cNvPr id="4" name="Picture Placeholder 3" descr="A bright orange and yellow background with black text&#10;&#10;Description automatically generated">
            <a:extLst>
              <a:ext uri="{FF2B5EF4-FFF2-40B4-BE49-F238E27FC236}">
                <a16:creationId xmlns:a16="http://schemas.microsoft.com/office/drawing/2014/main" id="{7935CBF3-2D1E-91FD-5EAE-4546CF3C01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r="21692"/>
          <a:stretch/>
        </p:blipFill>
        <p:spPr>
          <a:xfrm>
            <a:off x="710097" y="1897592"/>
            <a:ext cx="3516313" cy="41433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80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068ADB-7FC6-9852-AE60-9A83FEAF9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Guided Meditation</a:t>
            </a:r>
          </a:p>
        </p:txBody>
      </p:sp>
      <p:pic>
        <p:nvPicPr>
          <p:cNvPr id="2" name="Online Media 1" title="music 30 seconds,For relaxing">
            <a:hlinkClick r:id="" action="ppaction://media"/>
            <a:extLst>
              <a:ext uri="{FF2B5EF4-FFF2-40B4-BE49-F238E27FC236}">
                <a16:creationId xmlns:a16="http://schemas.microsoft.com/office/drawing/2014/main" id="{A2F8CEA5-847A-84E9-C8E8-08F8490146E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328455" y="1334530"/>
            <a:ext cx="3680963" cy="4091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0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8585-AC0C-AFD4-89DA-64B7B9B0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and Physical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873C-EB4B-4503-44DA-CD832CC53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389" y="2824376"/>
            <a:ext cx="2836292" cy="1209248"/>
          </a:xfrm>
        </p:spPr>
        <p:txBody>
          <a:bodyPr/>
          <a:lstStyle/>
          <a:p>
            <a:r>
              <a:rPr lang="en-US" sz="3000" dirty="0"/>
              <a:t>“Take care of your body. It’s the only place you have to live.” </a:t>
            </a:r>
          </a:p>
          <a:p>
            <a:r>
              <a:rPr lang="en-US" sz="2000" dirty="0"/>
              <a:t>– Jim </a:t>
            </a:r>
            <a:r>
              <a:rPr lang="en-US" sz="2000" dirty="0" err="1"/>
              <a:t>Rohn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FA4C5-AC65-2AD3-ADEA-454C3B5A48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1737" y="3096224"/>
            <a:ext cx="6831830" cy="3153828"/>
          </a:xfrm>
        </p:spPr>
        <p:txBody>
          <a:bodyPr lIns="91440" tIns="45720" rIns="91440" bIns="45720" anchor="t"/>
          <a:lstStyle/>
          <a:p>
            <a:pPr marL="342900" indent="-342900">
              <a:spcAft>
                <a:spcPts val="1200"/>
              </a:spcAft>
              <a:buClr>
                <a:srgbClr val="DD1A24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Montserrat Medium"/>
              </a:rPr>
              <a:t>Boosts stamina and vitality</a:t>
            </a:r>
          </a:p>
          <a:p>
            <a:pPr marL="342900" indent="-342900">
              <a:spcAft>
                <a:spcPts val="1200"/>
              </a:spcAft>
              <a:buClr>
                <a:srgbClr val="DD1A24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Montserrat Medium"/>
              </a:rPr>
              <a:t>Helps manage stress more effectively</a:t>
            </a:r>
          </a:p>
          <a:p>
            <a:pPr marL="342900" indent="-342900">
              <a:spcAft>
                <a:spcPts val="1200"/>
              </a:spcAft>
              <a:buClr>
                <a:srgbClr val="DD1A24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Montserrat Medium"/>
              </a:rPr>
              <a:t>Sharpens mental clarity and focus</a:t>
            </a:r>
          </a:p>
          <a:p>
            <a:pPr marL="342900" indent="-342900">
              <a:spcAft>
                <a:spcPts val="1200"/>
              </a:spcAft>
              <a:buClr>
                <a:srgbClr val="DD1A24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Montserrat Medium"/>
              </a:rPr>
              <a:t>Supports healing from trauma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124969-8AF8-3DB5-42EC-EF14E0A6D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1738" y="1866912"/>
            <a:ext cx="6831829" cy="785848"/>
          </a:xfrm>
        </p:spPr>
        <p:txBody>
          <a:bodyPr lIns="91440" tIns="45720" rIns="91440" bIns="45720" anchor="t"/>
          <a:lstStyle/>
          <a:p>
            <a:r>
              <a:rPr lang="en-US" sz="2800" dirty="0">
                <a:latin typeface="Montserrat SemiBold" panose="00000700000000000000" pitchFamily="2" charset="0"/>
              </a:rPr>
              <a:t>How does physical health impact our leadership?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68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3C624-6E5E-D5B2-20F9-524237C5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78480B5-4517-D88A-3AEB-0DF7F9C80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/>
          <a:stretch/>
        </p:blipFill>
        <p:spPr>
          <a:xfrm>
            <a:off x="0" y="833065"/>
            <a:ext cx="4531165" cy="6036856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0374B00E-9342-A221-FD20-D9A2D4A78C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4407080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6" t="-1671" r="-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170427-D661-8EF9-589B-DA2FBE24F3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5EA7A472-5EFD-5B94-2C18-6BB3A580F3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69EFA556-3BFA-7F09-1E53-14AC6AD87CA5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Caring for the Body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E754381-21BC-1D52-4010-639B023BC10D}"/>
              </a:ext>
            </a:extLst>
          </p:cNvPr>
          <p:cNvSpPr txBox="1">
            <a:spLocks/>
          </p:cNvSpPr>
          <p:nvPr/>
        </p:nvSpPr>
        <p:spPr>
          <a:xfrm>
            <a:off x="5195097" y="1731248"/>
            <a:ext cx="6374146" cy="785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Montserrat SemiBold" panose="00000700000000000000" pitchFamily="2" charset="0"/>
              </a:rPr>
              <a:t>Top 6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3A2EFAE8-8341-C858-2EB1-2FEC69BCFA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18</a:t>
            </a:fld>
            <a:endParaRPr lang="en-US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92C7622-5135-E349-EE2A-5CDADCEF12FB}"/>
              </a:ext>
            </a:extLst>
          </p:cNvPr>
          <p:cNvSpPr txBox="1">
            <a:spLocks/>
          </p:cNvSpPr>
          <p:nvPr/>
        </p:nvSpPr>
        <p:spPr>
          <a:xfrm>
            <a:off x="5272548" y="2520070"/>
            <a:ext cx="6918325" cy="3995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Medium" pitchFamily="2" charset="0"/>
              </a:rPr>
              <a:t>Sleep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Medium" pitchFamily="2" charset="0"/>
              </a:rPr>
              <a:t>Nutrition 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Medium" pitchFamily="2" charset="0"/>
              </a:rPr>
              <a:t>Exercise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Medium" pitchFamily="2" charset="0"/>
              </a:rPr>
              <a:t>Drink water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Medium" pitchFamily="2" charset="0"/>
              </a:rPr>
              <a:t>Preventative care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Medium" pitchFamily="2" charset="0"/>
              </a:rPr>
              <a:t>Mental and emotional care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id="{98ECABB9-90C5-BF45-8DC9-990E3C73362E}"/>
              </a:ext>
            </a:extLst>
          </p:cNvPr>
          <p:cNvSpPr/>
          <p:nvPr/>
        </p:nvSpPr>
        <p:spPr>
          <a:xfrm>
            <a:off x="5251397" y="264243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037219" h="1037219">
                <a:moveTo>
                  <a:pt x="0" y="0"/>
                </a:moveTo>
                <a:lnTo>
                  <a:pt x="1037220" y="0"/>
                </a:lnTo>
                <a:lnTo>
                  <a:pt x="1037220" y="1037219"/>
                </a:lnTo>
                <a:lnTo>
                  <a:pt x="0" y="103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E2224600-3087-EC11-AF75-D341E3C67F27}"/>
              </a:ext>
            </a:extLst>
          </p:cNvPr>
          <p:cNvSpPr/>
          <p:nvPr/>
        </p:nvSpPr>
        <p:spPr>
          <a:xfrm>
            <a:off x="5248659" y="326861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037219" h="1037219">
                <a:moveTo>
                  <a:pt x="0" y="0"/>
                </a:moveTo>
                <a:lnTo>
                  <a:pt x="1037220" y="0"/>
                </a:lnTo>
                <a:lnTo>
                  <a:pt x="1037220" y="1037219"/>
                </a:lnTo>
                <a:lnTo>
                  <a:pt x="0" y="103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74454523-564A-6C9A-D7D3-0F1F7152053E}"/>
              </a:ext>
            </a:extLst>
          </p:cNvPr>
          <p:cNvSpPr/>
          <p:nvPr/>
        </p:nvSpPr>
        <p:spPr>
          <a:xfrm>
            <a:off x="5248659" y="390130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037219" h="1037219">
                <a:moveTo>
                  <a:pt x="0" y="0"/>
                </a:moveTo>
                <a:lnTo>
                  <a:pt x="1037220" y="0"/>
                </a:lnTo>
                <a:lnTo>
                  <a:pt x="1037220" y="1037219"/>
                </a:lnTo>
                <a:lnTo>
                  <a:pt x="0" y="103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8131552E-2F04-F13C-D1A2-57CE53C81F8D}"/>
              </a:ext>
            </a:extLst>
          </p:cNvPr>
          <p:cNvSpPr/>
          <p:nvPr/>
        </p:nvSpPr>
        <p:spPr>
          <a:xfrm>
            <a:off x="5248659" y="45252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037219" h="1037219">
                <a:moveTo>
                  <a:pt x="0" y="0"/>
                </a:moveTo>
                <a:lnTo>
                  <a:pt x="1037220" y="0"/>
                </a:lnTo>
                <a:lnTo>
                  <a:pt x="1037220" y="1037219"/>
                </a:lnTo>
                <a:lnTo>
                  <a:pt x="0" y="103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4C44DD6-6427-4D80-B7B5-0C3E1EC4C5B2}"/>
              </a:ext>
            </a:extLst>
          </p:cNvPr>
          <p:cNvSpPr/>
          <p:nvPr/>
        </p:nvSpPr>
        <p:spPr>
          <a:xfrm>
            <a:off x="5248659" y="516211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037219" h="1037219">
                <a:moveTo>
                  <a:pt x="0" y="0"/>
                </a:moveTo>
                <a:lnTo>
                  <a:pt x="1037220" y="0"/>
                </a:lnTo>
                <a:lnTo>
                  <a:pt x="1037220" y="1037219"/>
                </a:lnTo>
                <a:lnTo>
                  <a:pt x="0" y="103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96BDA5C1-5EB3-6329-DEC1-35728C460372}"/>
              </a:ext>
            </a:extLst>
          </p:cNvPr>
          <p:cNvSpPr/>
          <p:nvPr/>
        </p:nvSpPr>
        <p:spPr>
          <a:xfrm>
            <a:off x="5248659" y="577612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037219" h="1037219">
                <a:moveTo>
                  <a:pt x="0" y="0"/>
                </a:moveTo>
                <a:lnTo>
                  <a:pt x="1037220" y="0"/>
                </a:lnTo>
                <a:lnTo>
                  <a:pt x="1037220" y="1037219"/>
                </a:lnTo>
                <a:lnTo>
                  <a:pt x="0" y="1037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31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A71F-DA96-EE11-D739-ECD1EFA8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7" y="198438"/>
            <a:ext cx="10743470" cy="1225010"/>
          </a:xfrm>
        </p:spPr>
        <p:txBody>
          <a:bodyPr>
            <a:normAutofit/>
          </a:bodyPr>
          <a:lstStyle/>
          <a:p>
            <a:r>
              <a:rPr lang="en-US"/>
              <a:t>Let’s Move!</a:t>
            </a:r>
          </a:p>
        </p:txBody>
      </p:sp>
      <p:pic>
        <p:nvPicPr>
          <p:cNvPr id="8" name="Picture Placeholder 7" descr="A person and a dog running on a leash&#10;&#10;Description automatically generated">
            <a:extLst>
              <a:ext uri="{FF2B5EF4-FFF2-40B4-BE49-F238E27FC236}">
                <a16:creationId xmlns:a16="http://schemas.microsoft.com/office/drawing/2014/main" id="{B225EB1A-5E67-8982-9091-126A1510FA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 r="18405"/>
          <a:stretch/>
        </p:blipFill>
        <p:spPr>
          <a:xfrm>
            <a:off x="6934199" y="1875680"/>
            <a:ext cx="4804425" cy="39135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734F2-A40E-79AE-2F19-F90997A55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097" y="1875680"/>
            <a:ext cx="6831830" cy="785848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SemiBold" panose="00000700000000000000" pitchFamily="2" charset="0"/>
              </a:rPr>
              <a:t>Physical Activities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4AF45-217E-86B9-7125-57090707A6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0097" y="2661528"/>
            <a:ext cx="2428519" cy="2108180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Walking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Running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Swimming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Stretching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Yoga</a:t>
            </a:r>
            <a:endParaRPr lang="en-US" sz="2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719A193-747D-6C7A-4FCF-13F03EBCF0A6}"/>
              </a:ext>
            </a:extLst>
          </p:cNvPr>
          <p:cNvSpPr txBox="1">
            <a:spLocks/>
          </p:cNvSpPr>
          <p:nvPr/>
        </p:nvSpPr>
        <p:spPr>
          <a:xfrm>
            <a:off x="3740971" y="2661528"/>
            <a:ext cx="2428519" cy="2108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D1A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Dancing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Strength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HIIT/Circuit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Skating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Sports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7AA95-1EB0-7A89-FB0D-B41E99C9463E}"/>
              </a:ext>
            </a:extLst>
          </p:cNvPr>
          <p:cNvSpPr txBox="1"/>
          <p:nvPr/>
        </p:nvSpPr>
        <p:spPr>
          <a:xfrm>
            <a:off x="565034" y="5518486"/>
            <a:ext cx="742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*Use your fitness app or watch. </a:t>
            </a:r>
          </a:p>
          <a:p>
            <a:r>
              <a:rPr lang="en-US" sz="2000" dirty="0">
                <a:latin typeface="+mj-lt"/>
              </a:rPr>
              <a:t>Pay attention to your “Stand” and “Move” rings (Apple).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72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BD101-70D8-8965-3537-3A8E1B887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Montserrat"/>
              </a:rPr>
              <a:t>Welcome!</a:t>
            </a: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4303BCC-B5A1-76F2-2030-9BA5F6C2977A}"/>
              </a:ext>
            </a:extLst>
          </p:cNvPr>
          <p:cNvSpPr txBox="1">
            <a:spLocks/>
          </p:cNvSpPr>
          <p:nvPr/>
        </p:nvSpPr>
        <p:spPr>
          <a:xfrm>
            <a:off x="787400" y="4346406"/>
            <a:ext cx="6374146" cy="785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You belong 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91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068ADB-7FC6-9852-AE60-9A83FEAF9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Let’s Move (Really)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45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3C624-6E5E-D5B2-20F9-524237C5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170427-D661-8EF9-589B-DA2FBE24F3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5EA7A472-5EFD-5B94-2C18-6BB3A580F3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69EFA556-3BFA-7F09-1E53-14AC6AD87CA5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Nurturing the Spirit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E754381-21BC-1D52-4010-639B023BC10D}"/>
              </a:ext>
            </a:extLst>
          </p:cNvPr>
          <p:cNvSpPr txBox="1">
            <a:spLocks/>
          </p:cNvSpPr>
          <p:nvPr/>
        </p:nvSpPr>
        <p:spPr>
          <a:xfrm>
            <a:off x="4839139" y="3428027"/>
            <a:ext cx="7202920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ontserrat SemiBold" panose="00000700000000000000" pitchFamily="2" charset="0"/>
              </a:rPr>
              <a:t>Purpose provides direction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895467-0072-6142-0308-9DD024519041}"/>
              </a:ext>
            </a:extLst>
          </p:cNvPr>
          <p:cNvSpPr txBox="1">
            <a:spLocks/>
          </p:cNvSpPr>
          <p:nvPr/>
        </p:nvSpPr>
        <p:spPr>
          <a:xfrm>
            <a:off x="4839138" y="3933067"/>
            <a:ext cx="6374146" cy="7680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Purpose allows you as a leader to understand the "why" behind your actions.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3A2EFAE8-8341-C858-2EB1-2FEC69BCFA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21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21B5A62-3A82-2D7E-D761-215F15A88BC6}"/>
              </a:ext>
            </a:extLst>
          </p:cNvPr>
          <p:cNvSpPr txBox="1">
            <a:spLocks/>
          </p:cNvSpPr>
          <p:nvPr/>
        </p:nvSpPr>
        <p:spPr>
          <a:xfrm>
            <a:off x="4839138" y="4786692"/>
            <a:ext cx="7202920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ontserrat SemiBold" panose="00000700000000000000" pitchFamily="2" charset="0"/>
              </a:rPr>
              <a:t>Values guide our decision-making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9B87B5-857D-44B4-9FC3-E1399F0DF113}"/>
              </a:ext>
            </a:extLst>
          </p:cNvPr>
          <p:cNvSpPr txBox="1">
            <a:spLocks/>
          </p:cNvSpPr>
          <p:nvPr/>
        </p:nvSpPr>
        <p:spPr>
          <a:xfrm>
            <a:off x="4839138" y="5283740"/>
            <a:ext cx="6374146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values are the core principles that guide behavior, decisions, and interactions.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air of hands holding the sun&#10;&#10;Description automatically generated">
            <a:extLst>
              <a:ext uri="{FF2B5EF4-FFF2-40B4-BE49-F238E27FC236}">
                <a16:creationId xmlns:a16="http://schemas.microsoft.com/office/drawing/2014/main" id="{28EA47A9-0093-769E-A6AA-4BDD9CDC01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"/>
          <a:stretch/>
        </p:blipFill>
        <p:spPr>
          <a:xfrm>
            <a:off x="-3" y="2493141"/>
            <a:ext cx="4539346" cy="2967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56F57-3279-7709-3D7A-57F7A821FFFE}"/>
              </a:ext>
            </a:extLst>
          </p:cNvPr>
          <p:cNvSpPr txBox="1"/>
          <p:nvPr/>
        </p:nvSpPr>
        <p:spPr>
          <a:xfrm>
            <a:off x="4839138" y="2317486"/>
            <a:ext cx="608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 Medium" pitchFamily="2" charset="0"/>
              </a:rPr>
              <a:t>The alignment between your spirit, and your purpose and values helps leaders stay connected to what and who truly matters.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F9B25B0-4F1D-F542-E3E6-8023574979AA}"/>
              </a:ext>
            </a:extLst>
          </p:cNvPr>
          <p:cNvSpPr txBox="1">
            <a:spLocks/>
          </p:cNvSpPr>
          <p:nvPr/>
        </p:nvSpPr>
        <p:spPr>
          <a:xfrm>
            <a:off x="4839139" y="1751789"/>
            <a:ext cx="7202920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ontserrat SemiBold" panose="00000700000000000000" pitchFamily="2" charset="0"/>
              </a:rPr>
              <a:t>Connection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37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ED8B-AB4B-46BF-9AF3-6401A48F6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YOUR core values?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19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0064-7525-F0E4-8E03-9243A47D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Grounding the Spirit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37C04-6B42-EE6C-3953-D711C249F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9806" y="2423784"/>
            <a:ext cx="2655216" cy="10300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Journaling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19763-0190-C068-BC4F-BE5219D2E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Quiet Reflection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7A845-9C58-171D-378F-BA60306A3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9806" y="3428058"/>
            <a:ext cx="2655216" cy="936552"/>
          </a:xfrm>
        </p:spPr>
        <p:txBody>
          <a:bodyPr/>
          <a:lstStyle/>
          <a:p>
            <a:r>
              <a:rPr lang="en-US" sz="2800"/>
              <a:t>Prayer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F16084-44D6-A78C-D85E-4CECDF64E0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9955" y="3428058"/>
            <a:ext cx="2655216" cy="847203"/>
          </a:xfrm>
        </p:spPr>
        <p:txBody>
          <a:bodyPr/>
          <a:lstStyle/>
          <a:p>
            <a:r>
              <a:rPr lang="en-US" sz="2800"/>
              <a:t>Meditation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EB96FFC-90B7-25FD-B8BB-3ACA7469C7D7}"/>
              </a:ext>
            </a:extLst>
          </p:cNvPr>
          <p:cNvSpPr txBox="1">
            <a:spLocks/>
          </p:cNvSpPr>
          <p:nvPr/>
        </p:nvSpPr>
        <p:spPr>
          <a:xfrm>
            <a:off x="2769806" y="4454196"/>
            <a:ext cx="2655216" cy="9365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Readings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768B8F-7ACA-7F93-78D4-8783FD6A099D}"/>
              </a:ext>
            </a:extLst>
          </p:cNvPr>
          <p:cNvSpPr txBox="1">
            <a:spLocks/>
          </p:cNvSpPr>
          <p:nvPr/>
        </p:nvSpPr>
        <p:spPr>
          <a:xfrm>
            <a:off x="6818744" y="4454196"/>
            <a:ext cx="2655216" cy="9365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Art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56ED18-9203-1723-AC2B-B7DE6719E57D}"/>
              </a:ext>
            </a:extLst>
          </p:cNvPr>
          <p:cNvSpPr txBox="1">
            <a:spLocks/>
          </p:cNvSpPr>
          <p:nvPr/>
        </p:nvSpPr>
        <p:spPr>
          <a:xfrm>
            <a:off x="2769806" y="5480335"/>
            <a:ext cx="2655216" cy="9365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Music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611B1A-250F-2234-600E-71831A4B0137}"/>
              </a:ext>
            </a:extLst>
          </p:cNvPr>
          <p:cNvSpPr txBox="1">
            <a:spLocks/>
          </p:cNvSpPr>
          <p:nvPr/>
        </p:nvSpPr>
        <p:spPr>
          <a:xfrm>
            <a:off x="6929955" y="5480335"/>
            <a:ext cx="2655216" cy="9365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Sabbath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91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5D0D-3A45-8E29-E73D-10EAAD84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Sabbath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B2503-52EF-2194-D840-D7D46813A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4718" y="3644537"/>
            <a:ext cx="2655216" cy="1804718"/>
          </a:xfrm>
        </p:spPr>
        <p:txBody>
          <a:bodyPr/>
          <a:lstStyle/>
          <a:p>
            <a:r>
              <a:rPr lang="en-US" sz="2400" dirty="0">
                <a:solidFill>
                  <a:srgbClr val="0369BC"/>
                </a:solidFill>
                <a:latin typeface="Montserrat SemiBold" panose="00000700000000000000" pitchFamily="2" charset="0"/>
              </a:rPr>
              <a:t>Rest</a:t>
            </a:r>
          </a:p>
          <a:p>
            <a:r>
              <a:rPr lang="en-US" dirty="0"/>
              <a:t>Restores physical and mental energy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C7994-A202-C922-E7FD-A013E0D7D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4224" y="3636872"/>
            <a:ext cx="2655216" cy="1804718"/>
          </a:xfrm>
        </p:spPr>
        <p:txBody>
          <a:bodyPr/>
          <a:lstStyle/>
          <a:p>
            <a:r>
              <a:rPr lang="en-US" sz="2400" dirty="0">
                <a:solidFill>
                  <a:srgbClr val="0369BC"/>
                </a:solidFill>
                <a:latin typeface="Montserrat SemiBold" panose="00000700000000000000" pitchFamily="2" charset="0"/>
              </a:rPr>
              <a:t>Reflection</a:t>
            </a:r>
          </a:p>
          <a:p>
            <a:r>
              <a:rPr lang="en-US" dirty="0"/>
              <a:t>Creates space for reflection and spiritual nourishment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D40CC-C620-D6BD-B93B-26F244206E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2068" y="3652203"/>
            <a:ext cx="2655216" cy="1804718"/>
          </a:xfrm>
        </p:spPr>
        <p:txBody>
          <a:bodyPr/>
          <a:lstStyle/>
          <a:p>
            <a:r>
              <a:rPr lang="en-US" sz="2400" dirty="0">
                <a:solidFill>
                  <a:srgbClr val="0369BC"/>
                </a:solidFill>
                <a:latin typeface="Montserrat SemiBold" panose="00000700000000000000" pitchFamily="2" charset="0"/>
              </a:rPr>
              <a:t>Balance</a:t>
            </a:r>
          </a:p>
          <a:p>
            <a:r>
              <a:rPr lang="en-US" dirty="0"/>
              <a:t>Models a commitment to balance and boundaries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0F52AE-322F-C276-809D-961AEB39B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568" y="1896990"/>
            <a:ext cx="11082864" cy="1209248"/>
          </a:xfrm>
        </p:spPr>
        <p:txBody>
          <a:bodyPr/>
          <a:lstStyle/>
          <a:p>
            <a:r>
              <a:rPr lang="en-US" sz="2400" dirty="0"/>
              <a:t>“Sabbath is that uncluttered time and space in which we can distance ourselves from our own activities enough to see what God is doing.”</a:t>
            </a:r>
          </a:p>
          <a:p>
            <a:pPr algn="l"/>
            <a:r>
              <a:rPr lang="en-US" sz="1800" dirty="0"/>
              <a:t>— Eugene H. Peterson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363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8011F87-BB83-04A1-4B01-5AA080C5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Bringing it All Together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747E3-0770-4A79-B33D-1C1D9BED0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097" y="2643152"/>
            <a:ext cx="10743470" cy="785848"/>
          </a:xfrm>
        </p:spPr>
        <p:txBody>
          <a:bodyPr/>
          <a:lstStyle/>
          <a:p>
            <a:pPr algn="ctr"/>
            <a:r>
              <a:rPr lang="en-US" sz="4000" dirty="0">
                <a:latin typeface="Montserrat SemiBold" panose="00000700000000000000" pitchFamily="2" charset="0"/>
              </a:rPr>
              <a:t>Self-Care Plan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0"/>
              </a:rPr>
              <a:t>What are small habits you can begin now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0"/>
              </a:rPr>
              <a:t>to lead to big changes later?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93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8EFFC-DC20-9921-FE82-4C755054E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38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erson using laptop">
            <a:extLst>
              <a:ext uri="{FF2B5EF4-FFF2-40B4-BE49-F238E27FC236}">
                <a16:creationId xmlns:a16="http://schemas.microsoft.com/office/drawing/2014/main" id="{B9D11124-3447-F057-1674-C42393655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-2034" r="20808" b="2034"/>
          <a:stretch/>
        </p:blipFill>
        <p:spPr>
          <a:xfrm>
            <a:off x="7651376" y="1109383"/>
            <a:ext cx="4540621" cy="5748618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81996759-5688-19DF-C278-12DD0076CC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6" t="-1671" r="-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E5ACA-2990-FFDD-D2AF-1B67E8BEF1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B2E8D549-31E5-6EE7-6A92-DFCF149B00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4943D61-CADD-12E4-0098-A5D064A7B457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Resources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C9395E0-4082-22C2-B951-B23D6B9819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27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4C2EF2-EF6E-D9F1-1F8E-2F8F5D86D406}"/>
              </a:ext>
            </a:extLst>
          </p:cNvPr>
          <p:cNvCxnSpPr>
            <a:cxnSpLocks/>
          </p:cNvCxnSpPr>
          <p:nvPr/>
        </p:nvCxnSpPr>
        <p:spPr>
          <a:xfrm>
            <a:off x="1542642" y="5323905"/>
            <a:ext cx="36032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FC0E5-CA96-D991-68D4-651C3B6631FD}"/>
              </a:ext>
            </a:extLst>
          </p:cNvPr>
          <p:cNvCxnSpPr>
            <a:cxnSpLocks/>
          </p:cNvCxnSpPr>
          <p:nvPr/>
        </p:nvCxnSpPr>
        <p:spPr>
          <a:xfrm>
            <a:off x="1517467" y="4077030"/>
            <a:ext cx="36032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58E91A9-EAE3-8429-8FAA-AFBF9A25E19F}"/>
              </a:ext>
            </a:extLst>
          </p:cNvPr>
          <p:cNvSpPr/>
          <p:nvPr/>
        </p:nvSpPr>
        <p:spPr>
          <a:xfrm>
            <a:off x="1526240" y="4278765"/>
            <a:ext cx="5548846" cy="80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Education Programs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pensions.org/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boarduniversity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1F545-882B-E9D2-EB1A-E46746B0FC4F}"/>
              </a:ext>
            </a:extLst>
          </p:cNvPr>
          <p:cNvSpPr/>
          <p:nvPr/>
        </p:nvSpPr>
        <p:spPr>
          <a:xfrm>
            <a:off x="1545646" y="5406653"/>
            <a:ext cx="5548846" cy="91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Fidelity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fidelity.com/reserve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AA6377-0B7B-8B5F-97D9-7F32B7730D62}"/>
              </a:ext>
            </a:extLst>
          </p:cNvPr>
          <p:cNvSpPr/>
          <p:nvPr/>
        </p:nvSpPr>
        <p:spPr>
          <a:xfrm>
            <a:off x="1526240" y="2986559"/>
            <a:ext cx="5481151" cy="96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The Assistance Program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pensions.org/your-path-to-wholeness/assistance-program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D52665-3293-45B0-B4F1-E01ACC36EDD2}"/>
              </a:ext>
            </a:extLst>
          </p:cNvPr>
          <p:cNvCxnSpPr>
            <a:cxnSpLocks/>
          </p:cNvCxnSpPr>
          <p:nvPr/>
        </p:nvCxnSpPr>
        <p:spPr>
          <a:xfrm>
            <a:off x="1519035" y="2805976"/>
            <a:ext cx="36032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72FE18-6324-F653-393A-391E65E8CD9F}"/>
              </a:ext>
            </a:extLst>
          </p:cNvPr>
          <p:cNvSpPr/>
          <p:nvPr/>
        </p:nvSpPr>
        <p:spPr>
          <a:xfrm>
            <a:off x="1526241" y="1816165"/>
            <a:ext cx="5499846" cy="9686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Mental health resources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</a:rPr>
              <a:t>pensions.org/what-we-offer/benefits-guidance/mental-health-resources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E1B7DB-04D2-CE00-E835-5BE8BC0DC25A}"/>
              </a:ext>
            </a:extLst>
          </p:cNvPr>
          <p:cNvSpPr/>
          <p:nvPr/>
        </p:nvSpPr>
        <p:spPr>
          <a:xfrm>
            <a:off x="623566" y="1864353"/>
            <a:ext cx="640080" cy="640080"/>
          </a:xfrm>
          <a:prstGeom prst="ellipse">
            <a:avLst/>
          </a:prstGeom>
          <a:solidFill>
            <a:srgbClr val="D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252CEA-E77C-1699-EA5E-7CB749F499F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" y="4352509"/>
            <a:ext cx="640080" cy="640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68D3B3-DE65-7FBA-4AC9-6ED9056CE2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4" y="5594505"/>
            <a:ext cx="640080" cy="640080"/>
          </a:xfrm>
          <a:prstGeom prst="rect">
            <a:avLst/>
          </a:prstGeom>
        </p:spPr>
      </p:pic>
      <p:pic>
        <p:nvPicPr>
          <p:cNvPr id="33" name="Graphic 32" descr="Right Brain outline">
            <a:extLst>
              <a:ext uri="{FF2B5EF4-FFF2-40B4-BE49-F238E27FC236}">
                <a16:creationId xmlns:a16="http://schemas.microsoft.com/office/drawing/2014/main" id="{96E7540D-4771-7ABF-7CD0-6321150B8F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609" y="1910073"/>
            <a:ext cx="548640" cy="54864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A5A7973-8DE4-D0B6-5EB2-EC9851ED6B27}"/>
              </a:ext>
            </a:extLst>
          </p:cNvPr>
          <p:cNvGrpSpPr/>
          <p:nvPr/>
        </p:nvGrpSpPr>
        <p:grpSpPr>
          <a:xfrm>
            <a:off x="627124" y="3108960"/>
            <a:ext cx="640080" cy="640080"/>
            <a:chOff x="619237" y="3030835"/>
            <a:chExt cx="640080" cy="6400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AD01E4C-3074-EB10-503B-215B44A1DBE8}"/>
                </a:ext>
              </a:extLst>
            </p:cNvPr>
            <p:cNvSpPr/>
            <p:nvPr/>
          </p:nvSpPr>
          <p:spPr>
            <a:xfrm>
              <a:off x="619237" y="3030835"/>
              <a:ext cx="640080" cy="640080"/>
            </a:xfrm>
            <a:prstGeom prst="ellipse">
              <a:avLst/>
            </a:prstGeom>
            <a:solidFill>
              <a:srgbClr val="DD1C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FCEB1E1C-FE01-1BD6-0809-BA870F118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0677" y="3174621"/>
              <a:ext cx="457200" cy="3525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34181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9D11124-3447-F057-1674-C42393655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98" y="683085"/>
            <a:ext cx="4934499" cy="6174915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81996759-5688-19DF-C278-12DD0076CC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6" t="-1671" r="-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E5ACA-2990-FFDD-D2AF-1B67E8BEF1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B2E8D549-31E5-6EE7-6A92-DFCF149B00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4943D61-CADD-12E4-0098-A5D064A7B457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Employee Assistance Plan (EAP)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C9395E0-4082-22C2-B951-B23D6B9819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28</a:t>
            </a:fld>
            <a:endParaRPr lang="en-US" sz="14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2D2FF-6D30-C075-8FAA-A240378982EB}"/>
              </a:ext>
            </a:extLst>
          </p:cNvPr>
          <p:cNvSpPr/>
          <p:nvPr/>
        </p:nvSpPr>
        <p:spPr>
          <a:xfrm>
            <a:off x="1532962" y="1927246"/>
            <a:ext cx="5044431" cy="6826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Emotional health and family support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</a:rPr>
              <a:t>(Phone consultations, counselling sessions)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A5C9E-41A9-5559-A73D-4DE1BB436DE6}"/>
              </a:ext>
            </a:extLst>
          </p:cNvPr>
          <p:cNvSpPr/>
          <p:nvPr/>
        </p:nvSpPr>
        <p:spPr>
          <a:xfrm>
            <a:off x="650794" y="1950961"/>
            <a:ext cx="640080" cy="640080"/>
          </a:xfrm>
          <a:prstGeom prst="ellipse">
            <a:avLst/>
          </a:prstGeom>
          <a:solidFill>
            <a:srgbClr val="D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ED1DD7-87E1-E415-6741-60194C52876D}"/>
              </a:ext>
            </a:extLst>
          </p:cNvPr>
          <p:cNvSpPr/>
          <p:nvPr/>
        </p:nvSpPr>
        <p:spPr>
          <a:xfrm>
            <a:off x="658780" y="3120113"/>
            <a:ext cx="640080" cy="640080"/>
          </a:xfrm>
          <a:prstGeom prst="ellipse">
            <a:avLst/>
          </a:prstGeom>
          <a:solidFill>
            <a:srgbClr val="D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175F6-A2B6-77C2-3633-A0076AFEDBBD}"/>
              </a:ext>
            </a:extLst>
          </p:cNvPr>
          <p:cNvSpPr/>
          <p:nvPr/>
        </p:nvSpPr>
        <p:spPr>
          <a:xfrm>
            <a:off x="1547292" y="3019834"/>
            <a:ext cx="5315711" cy="8043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Financial and legal assistance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</a:rPr>
              <a:t>(As well as identity theft and tax assistance)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B97847-2E2D-3237-AFC0-16F57EAE7B91}"/>
              </a:ext>
            </a:extLst>
          </p:cNvPr>
          <p:cNvCxnSpPr>
            <a:cxnSpLocks/>
          </p:cNvCxnSpPr>
          <p:nvPr/>
        </p:nvCxnSpPr>
        <p:spPr>
          <a:xfrm>
            <a:off x="1542632" y="4074125"/>
            <a:ext cx="314325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086EA4-27DD-CFD9-0D49-683EEE85D22B}"/>
              </a:ext>
            </a:extLst>
          </p:cNvPr>
          <p:cNvCxnSpPr>
            <a:cxnSpLocks/>
          </p:cNvCxnSpPr>
          <p:nvPr/>
        </p:nvCxnSpPr>
        <p:spPr>
          <a:xfrm>
            <a:off x="1532962" y="2818368"/>
            <a:ext cx="314325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12568AA-250E-AA0E-4539-7D75FE3F4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79" y="3262682"/>
            <a:ext cx="306488" cy="306486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F04AD8C2-A00B-B48B-58B6-8D2FB9CF8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10" y="2058814"/>
            <a:ext cx="365762" cy="36576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A41B2F2-EAFC-5742-B994-FE3EC8A288B9}"/>
              </a:ext>
            </a:extLst>
          </p:cNvPr>
          <p:cNvSpPr/>
          <p:nvPr/>
        </p:nvSpPr>
        <p:spPr>
          <a:xfrm>
            <a:off x="658768" y="4294833"/>
            <a:ext cx="640080" cy="640080"/>
          </a:xfrm>
          <a:prstGeom prst="ellipse">
            <a:avLst/>
          </a:prstGeom>
          <a:solidFill>
            <a:srgbClr val="D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82CB0C-F2DD-5997-FBFA-4E7287CF12C6}"/>
              </a:ext>
            </a:extLst>
          </p:cNvPr>
          <p:cNvSpPr/>
          <p:nvPr/>
        </p:nvSpPr>
        <p:spPr>
          <a:xfrm>
            <a:off x="1532962" y="4158123"/>
            <a:ext cx="6096455" cy="9134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Home life referrals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</a:rPr>
              <a:t>(Parenting and childcare, education, elder care, pet care)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56910D-3109-4834-8B8C-8E34ACE33BC5}"/>
              </a:ext>
            </a:extLst>
          </p:cNvPr>
          <p:cNvSpPr/>
          <p:nvPr/>
        </p:nvSpPr>
        <p:spPr>
          <a:xfrm>
            <a:off x="650794" y="5466350"/>
            <a:ext cx="640080" cy="640080"/>
          </a:xfrm>
          <a:prstGeom prst="ellipse">
            <a:avLst/>
          </a:prstGeom>
          <a:solidFill>
            <a:srgbClr val="D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AB20B9-7B37-B832-D5A2-0BE389C7ECDC}"/>
              </a:ext>
            </a:extLst>
          </p:cNvPr>
          <p:cNvSpPr/>
          <p:nvPr/>
        </p:nvSpPr>
        <p:spPr>
          <a:xfrm>
            <a:off x="1532962" y="5300985"/>
            <a:ext cx="6017561" cy="9134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Job and career support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</a:rPr>
              <a:t>(Higher education, online tools and work/life resources)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B36B95-4B98-EBD9-8FC0-7A9136125C0B}"/>
              </a:ext>
            </a:extLst>
          </p:cNvPr>
          <p:cNvCxnSpPr>
            <a:cxnSpLocks/>
          </p:cNvCxnSpPr>
          <p:nvPr/>
        </p:nvCxnSpPr>
        <p:spPr>
          <a:xfrm>
            <a:off x="1542632" y="5163680"/>
            <a:ext cx="314325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F8DD0D3-37FA-64BF-9B6A-59C3016EF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201" y="4446704"/>
            <a:ext cx="335266" cy="335264"/>
          </a:xfrm>
          <a:prstGeom prst="rect">
            <a:avLst/>
          </a:prstGeom>
        </p:spPr>
      </p:pic>
      <p:pic>
        <p:nvPicPr>
          <p:cNvPr id="24" name="Graphic 23" descr="Internet">
            <a:extLst>
              <a:ext uri="{FF2B5EF4-FFF2-40B4-BE49-F238E27FC236}">
                <a16:creationId xmlns:a16="http://schemas.microsoft.com/office/drawing/2014/main" id="{C7FFAF6E-3B0D-836E-81B3-344D4CFD8D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7592" y="5547287"/>
            <a:ext cx="420894" cy="420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166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9AB1-F12B-441E-F20E-A7457074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presence!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6D647-EC64-45BD-19FF-21E82F3265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Scan the QR code to learn more about </a:t>
            </a:r>
          </a:p>
          <a:p>
            <a:r>
              <a:rPr lang="en-US" dirty="0"/>
              <a:t>Board of Pensions education programs.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6123052-42C8-4B1F-F715-1CB002E2E1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47" y="3831080"/>
            <a:ext cx="1707523" cy="245883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831E31-7C52-0E0E-C156-331CFB2A6573}"/>
              </a:ext>
            </a:extLst>
          </p:cNvPr>
          <p:cNvSpPr txBox="1">
            <a:spLocks/>
          </p:cNvSpPr>
          <p:nvPr/>
        </p:nvSpPr>
        <p:spPr>
          <a:xfrm>
            <a:off x="620930" y="4544269"/>
            <a:ext cx="8832352" cy="615553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D1A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Montserrat" pitchFamily="2" charset="0"/>
              </a:rPr>
              <a:t>Email </a:t>
            </a:r>
            <a:r>
              <a:rPr lang="en-US" sz="2000" dirty="0">
                <a:latin typeface="Montserrat" pitchFamily="2" charset="0"/>
                <a:hlinkClick r:id="rId5"/>
              </a:rPr>
              <a:t>education@pensions.org</a:t>
            </a:r>
            <a:r>
              <a:rPr lang="en-US" sz="2000" dirty="0">
                <a:latin typeface="Montserrat" pitchFamily="2" charset="0"/>
              </a:rPr>
              <a:t> with any additional questions, comments, or concerns.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37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 and a red coat&#10;&#10;Description automatically generated">
            <a:extLst>
              <a:ext uri="{FF2B5EF4-FFF2-40B4-BE49-F238E27FC236}">
                <a16:creationId xmlns:a16="http://schemas.microsoft.com/office/drawing/2014/main" id="{5D18163E-F892-93CF-5FAE-8905C7958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1" y="1206993"/>
            <a:ext cx="3452801" cy="5179202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81996759-5688-19DF-C278-12DD0076CC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6" t="-1671" r="-1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E5ACA-2990-FFDD-D2AF-1B67E8BEF1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B2E8D549-31E5-6EE7-6A92-DFCF149B00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4943D61-CADD-12E4-0098-A5D064A7B457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About the Presenter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D9E14A0-5BD3-A146-D29F-7B1D40A0062A}"/>
              </a:ext>
            </a:extLst>
          </p:cNvPr>
          <p:cNvSpPr txBox="1">
            <a:spLocks/>
          </p:cNvSpPr>
          <p:nvPr/>
        </p:nvSpPr>
        <p:spPr>
          <a:xfrm>
            <a:off x="710097" y="2033588"/>
            <a:ext cx="6374146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Montserrat SemiBold" panose="00000700000000000000" pitchFamily="2" charset="0"/>
              </a:rPr>
              <a:t>Rev. Regina C. Groff, Ph.D.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2EB45D9-4607-95BF-7167-55C15AB672D5}"/>
              </a:ext>
            </a:extLst>
          </p:cNvPr>
          <p:cNvSpPr txBox="1">
            <a:spLocks/>
          </p:cNvSpPr>
          <p:nvPr/>
        </p:nvSpPr>
        <p:spPr>
          <a:xfrm>
            <a:off x="710097" y="2970747"/>
            <a:ext cx="6374146" cy="31538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B.A., M.Div., Ph.D.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Director, Education for Wholeness, Board of Pensions PC (USA)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25+ years in ordained ministry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Brooklyn girl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Faith, Family, Fun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C9395E0-4082-22C2-B951-B23D6B9819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3</a:t>
            </a:fld>
            <a:endParaRPr lang="en-US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98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8891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9BE9-894F-39E0-FC76-177F8E97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37DC7-8CCB-F019-D899-2FE2D6F52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0097" y="1952067"/>
            <a:ext cx="10843471" cy="413543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Discuss the value of prioritizing rest, release, and renewal.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Examine the connection between leading well and caring for self.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xplore tools and practices to maintain harmony between the mind, body, and spirit.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 self-care plans to enable us to lead and support our teams effectively.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60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9BE9-894F-39E0-FC76-177F8E97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Covenant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BDEE0-CB7E-1756-5AED-2D04A9FFE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096" y="1804173"/>
            <a:ext cx="6831830" cy="785848"/>
          </a:xfrm>
        </p:spPr>
        <p:txBody>
          <a:bodyPr/>
          <a:lstStyle/>
          <a:p>
            <a:r>
              <a:rPr lang="en-US" dirty="0">
                <a:latin typeface="Montserrat SemiBold" panose="00000700000000000000" pitchFamily="2" charset="0"/>
              </a:rPr>
              <a:t>How we will interact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37DC7-8CCB-F019-D899-2FE2D6F52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0096" y="2691066"/>
            <a:ext cx="10994223" cy="3153828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</a:pPr>
            <a:r>
              <a:rPr lang="en-US" b="1" dirty="0">
                <a:latin typeface="Montserrat"/>
              </a:rPr>
              <a:t>Respect</a:t>
            </a:r>
            <a:r>
              <a:rPr lang="en-US" dirty="0">
                <a:latin typeface="Montserrat Medium"/>
              </a:rPr>
              <a:t>: Treat one another with kindness and consideration, maintain privacy, and respect boundaries.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Montserrat"/>
              </a:rPr>
              <a:t>Empathize</a:t>
            </a:r>
            <a:r>
              <a:rPr lang="en-US" dirty="0">
                <a:latin typeface="Montserrat Medium"/>
              </a:rPr>
              <a:t>: Actively listen, acknowledge feelings, and validate experiences.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>
                <a:latin typeface="Montserrat"/>
              </a:rPr>
              <a:t>Be open: </a:t>
            </a:r>
            <a:r>
              <a:rPr lang="en-US" dirty="0">
                <a:latin typeface="Montserrat Medium"/>
              </a:rPr>
              <a:t>Be willing to learn and grow by embracing new ideas, perspectives, and experiences.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>
                <a:latin typeface="Montserrat"/>
              </a:rPr>
              <a:t>Engage</a:t>
            </a:r>
            <a:r>
              <a:rPr lang="en-US" dirty="0">
                <a:latin typeface="Montserrat Medium"/>
              </a:rPr>
              <a:t>: Participate in activities and discussions, but also respect your own need for rest and reflection.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8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BD101-70D8-8965-3537-3A8E1B887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Montserrat"/>
              </a:rPr>
              <a:t>Resilience</a:t>
            </a: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4303BCC-B5A1-76F2-2030-9BA5F6C2977A}"/>
              </a:ext>
            </a:extLst>
          </p:cNvPr>
          <p:cNvSpPr txBox="1">
            <a:spLocks/>
          </p:cNvSpPr>
          <p:nvPr/>
        </p:nvSpPr>
        <p:spPr>
          <a:xfrm>
            <a:off x="787400" y="4984178"/>
            <a:ext cx="6374146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10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2E5ACA-2990-FFDD-D2AF-1B67E8BEF1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B2E8D549-31E5-6EE7-6A92-DFCF149B00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4943D61-CADD-12E4-0098-A5D064A7B457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Defining Resilience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D9E14A0-5BD3-A146-D29F-7B1D40A0062A}"/>
              </a:ext>
            </a:extLst>
          </p:cNvPr>
          <p:cNvSpPr txBox="1">
            <a:spLocks/>
          </p:cNvSpPr>
          <p:nvPr/>
        </p:nvSpPr>
        <p:spPr>
          <a:xfrm>
            <a:off x="704817" y="2244769"/>
            <a:ext cx="6374146" cy="323067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>
                <a:solidFill>
                  <a:srgbClr val="003276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 Medium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The</a:t>
            </a:r>
            <a:r>
              <a:rPr lang="en-US" sz="2800" dirty="0">
                <a:solidFill>
                  <a:schemeClr val="tx1"/>
                </a:solidFill>
                <a:effectLst/>
                <a:latin typeface="Montserrat Medium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ability to </a:t>
            </a:r>
            <a:r>
              <a:rPr lang="en-US" sz="2800" dirty="0">
                <a:solidFill>
                  <a:schemeClr val="tx1"/>
                </a:solidFill>
                <a:latin typeface="Montserrat Medium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bounce forw</a:t>
            </a:r>
            <a:r>
              <a:rPr lang="en-US" sz="2800" dirty="0">
                <a:solidFill>
                  <a:schemeClr val="tx1"/>
                </a:solidFill>
                <a:effectLst/>
                <a:latin typeface="Montserrat Medium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ard after painful experiences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 Medium" pitchFamily="2" charset="0"/>
              </a:rPr>
              <a:t>The ability to sustain purpose, energy, and direction despite difficulties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 Medium" pitchFamily="2" charset="0"/>
              </a:rPr>
              <a:t>The proclivity to see a challenge as an opportunity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Montserrat Medium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Montserrat Medium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effectLst/>
              <a:latin typeface="Montserrat Medium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Montserrat Medium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2EB45D9-4607-95BF-7167-55C15AB672D5}"/>
              </a:ext>
            </a:extLst>
          </p:cNvPr>
          <p:cNvSpPr txBox="1">
            <a:spLocks/>
          </p:cNvSpPr>
          <p:nvPr/>
        </p:nvSpPr>
        <p:spPr>
          <a:xfrm>
            <a:off x="704817" y="5364810"/>
            <a:ext cx="6374146" cy="7858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Clr>
                <a:srgbClr val="DD1A24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itchFamily="2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DD1A24"/>
              </a:buClr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327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C9395E0-4082-22C2-B951-B23D6B9819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7</a:t>
            </a:fld>
            <a:endParaRPr lang="en-US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C5F58-8E7C-5CD2-26F0-2213CFF50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dirty="0"/>
              <a:t>What is resilience?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36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erson using laptop">
            <a:extLst>
              <a:ext uri="{FF2B5EF4-FFF2-40B4-BE49-F238E27FC236}">
                <a16:creationId xmlns:a16="http://schemas.microsoft.com/office/drawing/2014/main" id="{B9D11124-3447-F057-1674-C42393655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-2034" r="20808" b="2034"/>
          <a:stretch/>
        </p:blipFill>
        <p:spPr>
          <a:xfrm>
            <a:off x="7651376" y="1109383"/>
            <a:ext cx="4540621" cy="5748618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81996759-5688-19DF-C278-12DD0076CC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" y="1343282"/>
            <a:ext cx="7783793" cy="5514718"/>
          </a:xfrm>
          <a:custGeom>
            <a:avLst/>
            <a:gdLst/>
            <a:ahLst/>
            <a:cxnLst/>
            <a:rect l="l" t="t" r="r" b="b"/>
            <a:pathLst>
              <a:path w="7783791" h="5562563">
                <a:moveTo>
                  <a:pt x="0" y="0"/>
                </a:moveTo>
                <a:lnTo>
                  <a:pt x="7783791" y="0"/>
                </a:lnTo>
                <a:lnTo>
                  <a:pt x="7783791" y="5562563"/>
                </a:lnTo>
                <a:lnTo>
                  <a:pt x="0" y="5562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6" t="-1671" r="-1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E5ACA-2990-FFDD-D2AF-1B67E8BEF1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9375"/>
            <a:ext cx="12192000" cy="428625"/>
          </a:xfrm>
          <a:prstGeom prst="rect">
            <a:avLst/>
          </a:prstGeom>
        </p:spPr>
      </p:pic>
      <p:pic>
        <p:nvPicPr>
          <p:cNvPr id="13" name="Picture 12" descr="A blue screen with a red light&#10;&#10;Description automatically generated">
            <a:extLst>
              <a:ext uri="{FF2B5EF4-FFF2-40B4-BE49-F238E27FC236}">
                <a16:creationId xmlns:a16="http://schemas.microsoft.com/office/drawing/2014/main" id="{B2E8D549-31E5-6EE7-6A92-DFCF149B00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4943D61-CADD-12E4-0098-A5D064A7B457}"/>
              </a:ext>
            </a:extLst>
          </p:cNvPr>
          <p:cNvSpPr txBox="1">
            <a:spLocks/>
          </p:cNvSpPr>
          <p:nvPr/>
        </p:nvSpPr>
        <p:spPr>
          <a:xfrm>
            <a:off x="710097" y="198438"/>
            <a:ext cx="10743470" cy="1225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Why Resilient Leadership?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C9395E0-4082-22C2-B951-B23D6B98191C}"/>
              </a:ext>
            </a:extLst>
          </p:cNvPr>
          <p:cNvSpPr txBox="1">
            <a:spLocks/>
          </p:cNvSpPr>
          <p:nvPr/>
        </p:nvSpPr>
        <p:spPr>
          <a:xfrm>
            <a:off x="10646978" y="6515735"/>
            <a:ext cx="1545021" cy="342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</a:rPr>
              <a:pPr algn="r"/>
              <a:t>8</a:t>
            </a:fld>
            <a:endParaRPr lang="en-US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FC0E5-CA96-D991-68D4-651C3B6631FD}"/>
              </a:ext>
            </a:extLst>
          </p:cNvPr>
          <p:cNvCxnSpPr>
            <a:cxnSpLocks/>
          </p:cNvCxnSpPr>
          <p:nvPr/>
        </p:nvCxnSpPr>
        <p:spPr>
          <a:xfrm>
            <a:off x="1624163" y="5090462"/>
            <a:ext cx="36032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58E91A9-EAE3-8429-8FAA-AFBF9A25E19F}"/>
              </a:ext>
            </a:extLst>
          </p:cNvPr>
          <p:cNvSpPr/>
          <p:nvPr/>
        </p:nvSpPr>
        <p:spPr>
          <a:xfrm>
            <a:off x="545432" y="5480352"/>
            <a:ext cx="6529654" cy="80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3276"/>
                </a:solidFill>
                <a:latin typeface="Montserrat SemiBold" panose="00000700000000000000" pitchFamily="2" charset="0"/>
              </a:rPr>
              <a:t>Foster Innovation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3276"/>
              </a:solidFill>
              <a:effectLst/>
              <a:uLnTx/>
              <a:uFillTx/>
              <a:latin typeface="Montserrat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Demonstrating resilience in the face of challenges</a:t>
            </a:r>
            <a:r>
              <a:rPr lang="en-US" sz="16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creates environments where innovation is not only welcomed</a:t>
            </a:r>
            <a:r>
              <a:rPr lang="en-US" sz="16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</a:rPr>
              <a:t>but is possible.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1F545-882B-E9D2-EB1A-E46746B0FC4F}"/>
              </a:ext>
            </a:extLst>
          </p:cNvPr>
          <p:cNvSpPr/>
          <p:nvPr/>
        </p:nvSpPr>
        <p:spPr>
          <a:xfrm>
            <a:off x="545432" y="5425774"/>
            <a:ext cx="5548846" cy="91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AA6377-0B7B-8B5F-97D9-7F32B7730D62}"/>
              </a:ext>
            </a:extLst>
          </p:cNvPr>
          <p:cNvSpPr/>
          <p:nvPr/>
        </p:nvSpPr>
        <p:spPr>
          <a:xfrm>
            <a:off x="545432" y="2094140"/>
            <a:ext cx="6529654" cy="96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/>
              </a:rPr>
              <a:t>Navigate Complexity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Montserrat"/>
                <a:ea typeface="Arial" panose="020B0604020202020204" pitchFamily="34" charset="0"/>
              </a:rPr>
              <a:t>Amid uncertainty—societal changes (policies, economy, leadership), organizational shifts (staffing changes, diminishing resources, budgetary shortfalls), personal transitions (family, job loss, health challenges)—resilience equips leaders to adapt quickly without losing momentum.</a:t>
            </a:r>
            <a:endParaRPr lang="en-US" dirty="0">
              <a:effectLst/>
              <a:latin typeface="Arial"/>
              <a:ea typeface="Arial" panose="020B0604020202020204" pitchFamily="34" charset="0"/>
              <a:cs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D52665-3293-45B0-B4F1-E01ACC36EDD2}"/>
              </a:ext>
            </a:extLst>
          </p:cNvPr>
          <p:cNvCxnSpPr>
            <a:cxnSpLocks/>
          </p:cNvCxnSpPr>
          <p:nvPr/>
        </p:nvCxnSpPr>
        <p:spPr>
          <a:xfrm>
            <a:off x="1624163" y="3646331"/>
            <a:ext cx="36032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72FE18-6324-F653-393A-391E65E8CD9F}"/>
              </a:ext>
            </a:extLst>
          </p:cNvPr>
          <p:cNvSpPr/>
          <p:nvPr/>
        </p:nvSpPr>
        <p:spPr>
          <a:xfrm>
            <a:off x="545432" y="3912102"/>
            <a:ext cx="6480655" cy="9686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3276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Support through Challenging Times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Montserrat" pitchFamily="2" charset="0"/>
              </a:rPr>
              <a:t>Resilience sets the foundation for how to effectively guide and support your team during both harvest and challenging times.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90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B9420-4CCC-2017-08C8-81A74726B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13" y="2155825"/>
            <a:ext cx="7899400" cy="254635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“Do not judge me by my success, </a:t>
            </a:r>
            <a:br>
              <a:rPr lang="en-US" sz="3000" dirty="0"/>
            </a:br>
            <a:r>
              <a:rPr lang="en-US" sz="3000" dirty="0"/>
              <a:t>judge me by how many times I fell down and got back up again.” </a:t>
            </a:r>
          </a:p>
          <a:p>
            <a:r>
              <a:rPr lang="en-US" sz="2000" b="1" dirty="0"/>
              <a:t>– Nelson Mandela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085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276"/>
      </a:accent1>
      <a:accent2>
        <a:srgbClr val="23A6E1"/>
      </a:accent2>
      <a:accent3>
        <a:srgbClr val="DD1C24"/>
      </a:accent3>
      <a:accent4>
        <a:srgbClr val="54406B"/>
      </a:accent4>
      <a:accent5>
        <a:srgbClr val="B3BD5D"/>
      </a:accent5>
      <a:accent6>
        <a:srgbClr val="9BBFDC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_Webinar_BookendSlides_DesignMaster" id="{2E0C90F5-C74F-4FF1-BD17-8221A3F26702}" vid="{371FDCC8-7E4B-429C-A804-BEACEA83FE66}"/>
    </a:ext>
  </a:extLst>
</a:theme>
</file>

<file path=ppt/theme/theme3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276"/>
      </a:accent1>
      <a:accent2>
        <a:srgbClr val="23A6E1"/>
      </a:accent2>
      <a:accent3>
        <a:srgbClr val="DD1C24"/>
      </a:accent3>
      <a:accent4>
        <a:srgbClr val="54406B"/>
      </a:accent4>
      <a:accent5>
        <a:srgbClr val="B3BD5D"/>
      </a:accent5>
      <a:accent6>
        <a:srgbClr val="9BBFDC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4_Webinar_BookendSlides_DesignMaster" id="{2E0C90F5-C74F-4FF1-BD17-8221A3F26702}" vid="{DF53D0F6-ACAA-4F8B-B04A-A78C92BF39C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161e4c8-e824-4d8d-85e9-c657b3367faa" xsi:nil="true"/>
    <lcf76f155ced4ddcb4097134ff3c332f xmlns="1b41232d-2ccb-4d53-ba63-bf3996f909a3">
      <Terms xmlns="http://schemas.microsoft.com/office/infopath/2007/PartnerControls"/>
    </lcf76f155ced4ddcb4097134ff3c332f>
    <SharedWithUsers xmlns="7161e4c8-e824-4d8d-85e9-c657b3367faa">
      <UserInfo>
        <DisplayName>Daveler, Jane</DisplayName>
        <AccountId>17</AccountId>
        <AccountType/>
      </UserInfo>
      <UserInfo>
        <DisplayName>McAdams, Tim</DisplayName>
        <AccountId>44</AccountId>
        <AccountType/>
      </UserInfo>
      <UserInfo>
        <DisplayName>Buonincontri, Monica</DisplayName>
        <AccountId>21</AccountId>
        <AccountType/>
      </UserInfo>
      <UserInfo>
        <DisplayName>Hadden, Janet</DisplayName>
        <AccountId>23</AccountId>
        <AccountType/>
      </UserInfo>
      <UserInfo>
        <DisplayName>Laubach, Heidi</DisplayName>
        <AccountId>14</AccountId>
        <AccountType/>
      </UserInfo>
      <UserInfo>
        <DisplayName>Cato, Laurie</DisplayName>
        <AccountId>42</AccountId>
        <AccountType/>
      </UserInfo>
      <UserInfo>
        <DisplayName>Hansen, Heath</DisplayName>
        <AccountId>15</AccountId>
        <AccountType/>
      </UserInfo>
      <UserInfo>
        <DisplayName>Johns, Devin</DisplayName>
        <AccountId>173</AccountId>
        <AccountType/>
      </UserInfo>
      <UserInfo>
        <DisplayName>Lynch, Bobby</DisplayName>
        <AccountId>72</AccountId>
        <AccountType/>
      </UserInfo>
      <UserInfo>
        <DisplayName>Racek, Alexis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6CB116018574985CF6A90AE4982CA" ma:contentTypeVersion="19" ma:contentTypeDescription="Create a new document." ma:contentTypeScope="" ma:versionID="ee023260d303dbe6fa1a0b767d75a798">
  <xsd:schema xmlns:xsd="http://www.w3.org/2001/XMLSchema" xmlns:xs="http://www.w3.org/2001/XMLSchema" xmlns:p="http://schemas.microsoft.com/office/2006/metadata/properties" xmlns:ns1="http://schemas.microsoft.com/sharepoint/v3" xmlns:ns2="1b41232d-2ccb-4d53-ba63-bf3996f909a3" xmlns:ns3="7161e4c8-e824-4d8d-85e9-c657b3367faa" targetNamespace="http://schemas.microsoft.com/office/2006/metadata/properties" ma:root="true" ma:fieldsID="d0ee47451ec0903043ce3ff99f73ce37" ns1:_="" ns2:_="" ns3:_="">
    <xsd:import namespace="http://schemas.microsoft.com/sharepoint/v3"/>
    <xsd:import namespace="1b41232d-2ccb-4d53-ba63-bf3996f909a3"/>
    <xsd:import namespace="7161e4c8-e824-4d8d-85e9-c657b3367fa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1232d-2ccb-4d53-ba63-bf3996f90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a8ffd74-8f98-4f21-a068-12b02cbbb6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1e4c8-e824-4d8d-85e9-c657b3367f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3ec7d84-6636-4446-bfa8-1e48f8cef0c0}" ma:internalName="TaxCatchAll" ma:showField="CatchAllData" ma:web="7161e4c8-e824-4d8d-85e9-c657b3367f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63891-285C-45D7-A33C-9E61F64E900D}">
  <ds:schemaRefs>
    <ds:schemaRef ds:uri="http://schemas.microsoft.com/office/infopath/2007/PartnerControls"/>
    <ds:schemaRef ds:uri="http://schemas.openxmlformats.org/package/2006/metadata/core-properties"/>
    <ds:schemaRef ds:uri="7161e4c8-e824-4d8d-85e9-c657b3367faa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1b41232d-2ccb-4d53-ba63-bf3996f909a3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2825E4-6081-4D57-8BB1-6AC356D38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A8436-A47D-4ABF-99E8-05BA6A5730D2}">
  <ds:schemaRefs>
    <ds:schemaRef ds:uri="1b41232d-2ccb-4d53-ba63-bf3996f909a3"/>
    <ds:schemaRef ds:uri="7161e4c8-e824-4d8d-85e9-c657b3367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0dc8588-04eb-400d-a58d-c809158f1b74}" enabled="1" method="Standard" siteId="{d5c2f055-da56-4eb4-a656-8e01d9ed9a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979</Words>
  <Application>Microsoft Office PowerPoint</Application>
  <PresentationFormat>Widescreen</PresentationFormat>
  <Paragraphs>225</Paragraphs>
  <Slides>30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Aptos</vt:lpstr>
      <vt:lpstr>Arial</vt:lpstr>
      <vt:lpstr>Calibri</vt:lpstr>
      <vt:lpstr>Georgia</vt:lpstr>
      <vt:lpstr>Montserrat</vt:lpstr>
      <vt:lpstr>Montserrat Medium</vt:lpstr>
      <vt:lpstr>Montserrat SemiBold</vt:lpstr>
      <vt:lpstr>Open Sans</vt:lpstr>
      <vt:lpstr>Roboto Condensed</vt:lpstr>
      <vt:lpstr>Segoe UI</vt:lpstr>
      <vt:lpstr>Segoe UI Light</vt:lpstr>
      <vt:lpstr>Office Theme</vt:lpstr>
      <vt:lpstr>1_Office Theme</vt:lpstr>
      <vt:lpstr>2_Office Theme</vt:lpstr>
      <vt:lpstr>Resilient Leadership:  Aligning Mind, Body, and Spirit </vt:lpstr>
      <vt:lpstr>PowerPoint Presentation</vt:lpstr>
      <vt:lpstr>PowerPoint Presentation</vt:lpstr>
      <vt:lpstr>Session Objectives</vt:lpstr>
      <vt:lpstr>Group Covenant</vt:lpstr>
      <vt:lpstr>PowerPoint Presentation</vt:lpstr>
      <vt:lpstr>PowerPoint Presentation</vt:lpstr>
      <vt:lpstr>PowerPoint Presentation</vt:lpstr>
      <vt:lpstr>PowerPoint Presentation</vt:lpstr>
      <vt:lpstr>Aligning Mind, Body, Spirit</vt:lpstr>
      <vt:lpstr>PowerPoint Presentation</vt:lpstr>
      <vt:lpstr>Activity</vt:lpstr>
      <vt:lpstr>A Balancing Act</vt:lpstr>
      <vt:lpstr>First Love</vt:lpstr>
      <vt:lpstr>Strengthening the Mind</vt:lpstr>
      <vt:lpstr>PowerPoint Presentation</vt:lpstr>
      <vt:lpstr>Resilience and Physical Health</vt:lpstr>
      <vt:lpstr>PowerPoint Presentation</vt:lpstr>
      <vt:lpstr>Let’s Move!</vt:lpstr>
      <vt:lpstr>PowerPoint Presentation</vt:lpstr>
      <vt:lpstr>PowerPoint Presentation</vt:lpstr>
      <vt:lpstr>PowerPoint Presentation</vt:lpstr>
      <vt:lpstr>Grounding the Spirit</vt:lpstr>
      <vt:lpstr>Sabbath</vt:lpstr>
      <vt:lpstr>Bringing it All Together</vt:lpstr>
      <vt:lpstr>PowerPoint Presentation</vt:lpstr>
      <vt:lpstr>PowerPoint Presentation</vt:lpstr>
      <vt:lpstr>PowerPoint Presentation</vt:lpstr>
      <vt:lpstr>Thank you for your presence!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BPI_Church-Consultant_1280x720</dc:title>
  <dc:creator>Simmons, Aki Marqua</dc:creator>
  <cp:lastModifiedBy>Groff, Regina</cp:lastModifiedBy>
  <cp:revision>5</cp:revision>
  <dcterms:created xsi:type="dcterms:W3CDTF">2006-08-16T00:00:00Z</dcterms:created>
  <dcterms:modified xsi:type="dcterms:W3CDTF">2024-11-10T02:49:11Z</dcterms:modified>
  <dc:identifier>DAF9WIu5CiQ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0x0101004386CB116018574985CF6A90AE4982CA</vt:lpwstr>
  </property>
  <property fmtid="{D5CDD505-2E9C-101B-9397-08002B2CF9AE}" pid="3" name="MediaServiceImageTags">
    <vt:lpwstr/>
  </property>
  <property fmtid="{D5CDD505-2E9C-101B-9397-08002B2CF9AE}" pid="4" name="ArticulateGUID">
    <vt:lpwstr>252AF956-AC1A-4F56-A21F-FE7F6C49CF6C</vt:lpwstr>
  </property>
  <property fmtid="{D5CDD505-2E9C-101B-9397-08002B2CF9AE}" pid="5" name="ArticulatePath">
    <vt:lpwstr>https://boardofpensions.sharepoint.com/sites/Education-Team/Shared Documents/General/Programmatic/Well-Being Retreat/2024 Well-Being Retreat/Speakers - Workshops/Presentations/WBR_Presentation Template</vt:lpwstr>
  </property>
</Properties>
</file>