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9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5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DFB07-285C-4E80-AA21-3762C3ECF167}" v="22" dt="2024-08-09T18:57:33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Shannon" userId="62327597493e68d9" providerId="LiveId" clId="{EEEDFB07-285C-4E80-AA21-3762C3ECF167}"/>
    <pc:docChg chg="undo custSel addSld delSld modSld sldOrd">
      <pc:chgData name="Denise Shannon" userId="62327597493e68d9" providerId="LiveId" clId="{EEEDFB07-285C-4E80-AA21-3762C3ECF167}" dt="2024-08-09T18:57:42.592" v="1492" actId="2696"/>
      <pc:docMkLst>
        <pc:docMk/>
      </pc:docMkLst>
      <pc:sldChg chg="modSp mod">
        <pc:chgData name="Denise Shannon" userId="62327597493e68d9" providerId="LiveId" clId="{EEEDFB07-285C-4E80-AA21-3762C3ECF167}" dt="2024-08-09T16:03:57.051" v="1" actId="27636"/>
        <pc:sldMkLst>
          <pc:docMk/>
          <pc:sldMk cId="2802534835" sldId="258"/>
        </pc:sldMkLst>
        <pc:spChg chg="mod">
          <ac:chgData name="Denise Shannon" userId="62327597493e68d9" providerId="LiveId" clId="{EEEDFB07-285C-4E80-AA21-3762C3ECF167}" dt="2024-08-09T16:03:57.051" v="1" actId="27636"/>
          <ac:spMkLst>
            <pc:docMk/>
            <pc:sldMk cId="2802534835" sldId="258"/>
            <ac:spMk id="3" creationId="{CAE7F78D-5140-616F-E513-318548844853}"/>
          </ac:spMkLst>
        </pc:spChg>
      </pc:sldChg>
      <pc:sldChg chg="addSp delSp modSp new mod ord">
        <pc:chgData name="Denise Shannon" userId="62327597493e68d9" providerId="LiveId" clId="{EEEDFB07-285C-4E80-AA21-3762C3ECF167}" dt="2024-08-09T16:32:43.659" v="993"/>
        <pc:sldMkLst>
          <pc:docMk/>
          <pc:sldMk cId="1496597519" sldId="259"/>
        </pc:sldMkLst>
        <pc:spChg chg="mod">
          <ac:chgData name="Denise Shannon" userId="62327597493e68d9" providerId="LiveId" clId="{EEEDFB07-285C-4E80-AA21-3762C3ECF167}" dt="2024-08-09T16:08:32.119" v="58" actId="20577"/>
          <ac:spMkLst>
            <pc:docMk/>
            <pc:sldMk cId="1496597519" sldId="259"/>
            <ac:spMk id="2" creationId="{D5B3C462-98A2-8587-AE77-86985B5B9F16}"/>
          </ac:spMkLst>
        </pc:spChg>
        <pc:spChg chg="del">
          <ac:chgData name="Denise Shannon" userId="62327597493e68d9" providerId="LiveId" clId="{EEEDFB07-285C-4E80-AA21-3762C3ECF167}" dt="2024-08-09T16:08:06.724" v="24" actId="931"/>
          <ac:spMkLst>
            <pc:docMk/>
            <pc:sldMk cId="1496597519" sldId="259"/>
            <ac:spMk id="3" creationId="{37300367-FCF4-4BB9-C965-BA5D68E539BB}"/>
          </ac:spMkLst>
        </pc:spChg>
        <pc:spChg chg="del">
          <ac:chgData name="Denise Shannon" userId="62327597493e68d9" providerId="LiveId" clId="{EEEDFB07-285C-4E80-AA21-3762C3ECF167}" dt="2024-08-09T16:08:56.795" v="59" actId="931"/>
          <ac:spMkLst>
            <pc:docMk/>
            <pc:sldMk cId="1496597519" sldId="259"/>
            <ac:spMk id="4" creationId="{4E68579B-11B6-F567-8E78-92F294AD6FCA}"/>
          </ac:spMkLst>
        </pc:spChg>
        <pc:picChg chg="add mod">
          <ac:chgData name="Denise Shannon" userId="62327597493e68d9" providerId="LiveId" clId="{EEEDFB07-285C-4E80-AA21-3762C3ECF167}" dt="2024-08-09T16:08:08.162" v="26" actId="962"/>
          <ac:picMkLst>
            <pc:docMk/>
            <pc:sldMk cId="1496597519" sldId="259"/>
            <ac:picMk id="6" creationId="{7DA57495-423C-FD16-238D-D2D0BA7BF95D}"/>
          </ac:picMkLst>
        </pc:picChg>
        <pc:picChg chg="add mod">
          <ac:chgData name="Denise Shannon" userId="62327597493e68d9" providerId="LiveId" clId="{EEEDFB07-285C-4E80-AA21-3762C3ECF167}" dt="2024-08-09T16:10:42.132" v="71" actId="14100"/>
          <ac:picMkLst>
            <pc:docMk/>
            <pc:sldMk cId="1496597519" sldId="259"/>
            <ac:picMk id="8" creationId="{5765AC73-7CF0-92B1-25F7-16DE7FC1814E}"/>
          </ac:picMkLst>
        </pc:picChg>
        <pc:picChg chg="add mod">
          <ac:chgData name="Denise Shannon" userId="62327597493e68d9" providerId="LiveId" clId="{EEEDFB07-285C-4E80-AA21-3762C3ECF167}" dt="2024-08-09T16:11:02.710" v="74" actId="14100"/>
          <ac:picMkLst>
            <pc:docMk/>
            <pc:sldMk cId="1496597519" sldId="259"/>
            <ac:picMk id="10" creationId="{F72EDCE5-DCFE-427C-71E2-59E7575F7FF9}"/>
          </ac:picMkLst>
        </pc:picChg>
      </pc:sldChg>
      <pc:sldChg chg="new del">
        <pc:chgData name="Denise Shannon" userId="62327597493e68d9" providerId="LiveId" clId="{EEEDFB07-285C-4E80-AA21-3762C3ECF167}" dt="2024-08-09T16:16:52.038" v="134" actId="2696"/>
        <pc:sldMkLst>
          <pc:docMk/>
          <pc:sldMk cId="55919426" sldId="260"/>
        </pc:sldMkLst>
      </pc:sldChg>
      <pc:sldChg chg="new del">
        <pc:chgData name="Denise Shannon" userId="62327597493e68d9" providerId="LiveId" clId="{EEEDFB07-285C-4E80-AA21-3762C3ECF167}" dt="2024-08-09T16:16:57.392" v="135" actId="2696"/>
        <pc:sldMkLst>
          <pc:docMk/>
          <pc:sldMk cId="4139183298" sldId="261"/>
        </pc:sldMkLst>
      </pc:sldChg>
      <pc:sldChg chg="addSp delSp modSp new mod">
        <pc:chgData name="Denise Shannon" userId="62327597493e68d9" providerId="LiveId" clId="{EEEDFB07-285C-4E80-AA21-3762C3ECF167}" dt="2024-08-09T16:16:35.563" v="133" actId="14100"/>
        <pc:sldMkLst>
          <pc:docMk/>
          <pc:sldMk cId="273635438" sldId="262"/>
        </pc:sldMkLst>
        <pc:spChg chg="mod">
          <ac:chgData name="Denise Shannon" userId="62327597493e68d9" providerId="LiveId" clId="{EEEDFB07-285C-4E80-AA21-3762C3ECF167}" dt="2024-08-09T16:16:18.954" v="129" actId="20577"/>
          <ac:spMkLst>
            <pc:docMk/>
            <pc:sldMk cId="273635438" sldId="262"/>
            <ac:spMk id="2" creationId="{FC7C0C85-5A21-E2FD-2DBA-E45164F4C623}"/>
          </ac:spMkLst>
        </pc:spChg>
        <pc:spChg chg="del mod">
          <ac:chgData name="Denise Shannon" userId="62327597493e68d9" providerId="LiveId" clId="{EEEDFB07-285C-4E80-AA21-3762C3ECF167}" dt="2024-08-09T16:15:30.599" v="90" actId="931"/>
          <ac:spMkLst>
            <pc:docMk/>
            <pc:sldMk cId="273635438" sldId="262"/>
            <ac:spMk id="3" creationId="{77A819E6-C746-DED1-7EA3-72A5D9E916B6}"/>
          </ac:spMkLst>
        </pc:spChg>
        <pc:spChg chg="del mod">
          <ac:chgData name="Denise Shannon" userId="62327597493e68d9" providerId="LiveId" clId="{EEEDFB07-285C-4E80-AA21-3762C3ECF167}" dt="2024-08-09T16:15:33.885" v="93" actId="34307"/>
          <ac:spMkLst>
            <pc:docMk/>
            <pc:sldMk cId="273635438" sldId="262"/>
            <ac:spMk id="4" creationId="{08FC665A-755B-201E-9253-46134BAC7CAE}"/>
          </ac:spMkLst>
        </pc:spChg>
        <pc:picChg chg="add mod">
          <ac:chgData name="Denise Shannon" userId="62327597493e68d9" providerId="LiveId" clId="{EEEDFB07-285C-4E80-AA21-3762C3ECF167}" dt="2024-08-09T16:16:07.764" v="101" actId="14100"/>
          <ac:picMkLst>
            <pc:docMk/>
            <pc:sldMk cId="273635438" sldId="262"/>
            <ac:picMk id="6" creationId="{E8554E05-591F-5D6B-B8ED-EEDBF649D630}"/>
          </ac:picMkLst>
        </pc:picChg>
        <pc:picChg chg="add mod ord">
          <ac:chgData name="Denise Shannon" userId="62327597493e68d9" providerId="LiveId" clId="{EEEDFB07-285C-4E80-AA21-3762C3ECF167}" dt="2024-08-09T16:15:33.885" v="93" actId="34307"/>
          <ac:picMkLst>
            <pc:docMk/>
            <pc:sldMk cId="273635438" sldId="262"/>
            <ac:picMk id="7" creationId="{AB6CBCB8-5037-EF19-B9B7-DF61E1C955D8}"/>
          </ac:picMkLst>
        </pc:picChg>
        <pc:picChg chg="add mod">
          <ac:chgData name="Denise Shannon" userId="62327597493e68d9" providerId="LiveId" clId="{EEEDFB07-285C-4E80-AA21-3762C3ECF167}" dt="2024-08-09T16:16:35.563" v="133" actId="14100"/>
          <ac:picMkLst>
            <pc:docMk/>
            <pc:sldMk cId="273635438" sldId="262"/>
            <ac:picMk id="9" creationId="{434B2432-2AF2-1AD7-23A0-8C9380AC722F}"/>
          </ac:picMkLst>
        </pc:picChg>
      </pc:sldChg>
      <pc:sldChg chg="addSp delSp modSp new mod">
        <pc:chgData name="Denise Shannon" userId="62327597493e68d9" providerId="LiveId" clId="{EEEDFB07-285C-4E80-AA21-3762C3ECF167}" dt="2024-08-09T16:18:17.811" v="160" actId="20577"/>
        <pc:sldMkLst>
          <pc:docMk/>
          <pc:sldMk cId="1772443849" sldId="263"/>
        </pc:sldMkLst>
        <pc:spChg chg="mod">
          <ac:chgData name="Denise Shannon" userId="62327597493e68d9" providerId="LiveId" clId="{EEEDFB07-285C-4E80-AA21-3762C3ECF167}" dt="2024-08-09T16:18:17.811" v="160" actId="20577"/>
          <ac:spMkLst>
            <pc:docMk/>
            <pc:sldMk cId="1772443849" sldId="263"/>
            <ac:spMk id="2" creationId="{A5BD1DBA-25C3-8E10-F186-54C6C9C7B5DC}"/>
          </ac:spMkLst>
        </pc:spChg>
        <pc:spChg chg="del">
          <ac:chgData name="Denise Shannon" userId="62327597493e68d9" providerId="LiveId" clId="{EEEDFB07-285C-4E80-AA21-3762C3ECF167}" dt="2024-08-09T16:17:31.558" v="137" actId="931"/>
          <ac:spMkLst>
            <pc:docMk/>
            <pc:sldMk cId="1772443849" sldId="263"/>
            <ac:spMk id="3" creationId="{956F133D-726F-7DBE-B37E-2F52A00C166D}"/>
          </ac:spMkLst>
        </pc:spChg>
        <pc:spChg chg="del">
          <ac:chgData name="Denise Shannon" userId="62327597493e68d9" providerId="LiveId" clId="{EEEDFB07-285C-4E80-AA21-3762C3ECF167}" dt="2024-08-09T16:17:58.356" v="142" actId="931"/>
          <ac:spMkLst>
            <pc:docMk/>
            <pc:sldMk cId="1772443849" sldId="263"/>
            <ac:spMk id="4" creationId="{635F4C5A-CBF1-24DF-51C1-39246288843C}"/>
          </ac:spMkLst>
        </pc:spChg>
        <pc:picChg chg="add mod">
          <ac:chgData name="Denise Shannon" userId="62327597493e68d9" providerId="LiveId" clId="{EEEDFB07-285C-4E80-AA21-3762C3ECF167}" dt="2024-08-09T16:18:11.739" v="147" actId="14100"/>
          <ac:picMkLst>
            <pc:docMk/>
            <pc:sldMk cId="1772443849" sldId="263"/>
            <ac:picMk id="6" creationId="{DCCFD334-B03B-E500-CEE4-95D2AEBA5FD5}"/>
          </ac:picMkLst>
        </pc:picChg>
        <pc:picChg chg="add mod">
          <ac:chgData name="Denise Shannon" userId="62327597493e68d9" providerId="LiveId" clId="{EEEDFB07-285C-4E80-AA21-3762C3ECF167}" dt="2024-08-09T16:18:06.817" v="146" actId="14100"/>
          <ac:picMkLst>
            <pc:docMk/>
            <pc:sldMk cId="1772443849" sldId="263"/>
            <ac:picMk id="8" creationId="{8DC0CA76-54B6-A168-E8CB-084A68C7AE04}"/>
          </ac:picMkLst>
        </pc:picChg>
      </pc:sldChg>
      <pc:sldChg chg="addSp delSp modSp new mod setBg">
        <pc:chgData name="Denise Shannon" userId="62327597493e68d9" providerId="LiveId" clId="{EEEDFB07-285C-4E80-AA21-3762C3ECF167}" dt="2024-08-09T16:22:07.118" v="218" actId="255"/>
        <pc:sldMkLst>
          <pc:docMk/>
          <pc:sldMk cId="1838959014" sldId="264"/>
        </pc:sldMkLst>
        <pc:spChg chg="mod">
          <ac:chgData name="Denise Shannon" userId="62327597493e68d9" providerId="LiveId" clId="{EEEDFB07-285C-4E80-AA21-3762C3ECF167}" dt="2024-08-09T16:22:07.118" v="218" actId="255"/>
          <ac:spMkLst>
            <pc:docMk/>
            <pc:sldMk cId="1838959014" sldId="264"/>
            <ac:spMk id="2" creationId="{C809CEB9-6FAA-F01D-294A-20813C71CCFB}"/>
          </ac:spMkLst>
        </pc:spChg>
        <pc:spChg chg="add del mod">
          <ac:chgData name="Denise Shannon" userId="62327597493e68d9" providerId="LiveId" clId="{EEEDFB07-285C-4E80-AA21-3762C3ECF167}" dt="2024-08-09T16:21:14.992" v="216" actId="26606"/>
          <ac:spMkLst>
            <pc:docMk/>
            <pc:sldMk cId="1838959014" sldId="264"/>
            <ac:spMk id="3" creationId="{A25CFB47-5EE3-1830-7EFA-00DE516E5950}"/>
          </ac:spMkLst>
        </pc:spChg>
        <pc:spChg chg="add del">
          <ac:chgData name="Denise Shannon" userId="62327597493e68d9" providerId="LiveId" clId="{EEEDFB07-285C-4E80-AA21-3762C3ECF167}" dt="2024-08-09T16:21:14.992" v="215" actId="26606"/>
          <ac:spMkLst>
            <pc:docMk/>
            <pc:sldMk cId="1838959014" sldId="264"/>
            <ac:spMk id="9" creationId="{DB66C9CD-6BF4-44CA-8078-0BB819080761}"/>
          </ac:spMkLst>
        </pc:spChg>
        <pc:spChg chg="add del">
          <ac:chgData name="Denise Shannon" userId="62327597493e68d9" providerId="LiveId" clId="{EEEDFB07-285C-4E80-AA21-3762C3ECF167}" dt="2024-08-09T16:21:14.992" v="215" actId="26606"/>
          <ac:spMkLst>
            <pc:docMk/>
            <pc:sldMk cId="1838959014" sldId="264"/>
            <ac:spMk id="11" creationId="{F883A8D1-ED1B-47A1-AA44-289C080EDDB9}"/>
          </ac:spMkLst>
        </pc:spChg>
        <pc:spChg chg="add">
          <ac:chgData name="Denise Shannon" userId="62327597493e68d9" providerId="LiveId" clId="{EEEDFB07-285C-4E80-AA21-3762C3ECF167}" dt="2024-08-09T16:21:14.992" v="216" actId="26606"/>
          <ac:spMkLst>
            <pc:docMk/>
            <pc:sldMk cId="1838959014" sldId="264"/>
            <ac:spMk id="13" creationId="{B65AA36A-D7CC-493C-A0EE-F8AC3564D17D}"/>
          </ac:spMkLst>
        </pc:spChg>
        <pc:spChg chg="add mod">
          <ac:chgData name="Denise Shannon" userId="62327597493e68d9" providerId="LiveId" clId="{EEEDFB07-285C-4E80-AA21-3762C3ECF167}" dt="2024-08-09T16:21:52.616" v="217" actId="255"/>
          <ac:spMkLst>
            <pc:docMk/>
            <pc:sldMk cId="1838959014" sldId="264"/>
            <ac:spMk id="16" creationId="{A25CFB47-5EE3-1830-7EFA-00DE516E5950}"/>
          </ac:spMkLst>
        </pc:spChg>
        <pc:graphicFrameChg chg="add del">
          <ac:chgData name="Denise Shannon" userId="62327597493e68d9" providerId="LiveId" clId="{EEEDFB07-285C-4E80-AA21-3762C3ECF167}" dt="2024-08-09T16:21:14.992" v="215" actId="26606"/>
          <ac:graphicFrameMkLst>
            <pc:docMk/>
            <pc:sldMk cId="1838959014" sldId="264"/>
            <ac:graphicFrameMk id="5" creationId="{CE8EF036-9885-984A-AE20-AB5012FE9148}"/>
          </ac:graphicFrameMkLst>
        </pc:graphicFrameChg>
        <pc:picChg chg="add">
          <ac:chgData name="Denise Shannon" userId="62327597493e68d9" providerId="LiveId" clId="{EEEDFB07-285C-4E80-AA21-3762C3ECF167}" dt="2024-08-09T16:21:14.992" v="216" actId="26606"/>
          <ac:picMkLst>
            <pc:docMk/>
            <pc:sldMk cId="1838959014" sldId="264"/>
            <ac:picMk id="14" creationId="{475FB24B-7A4A-FB56-A8F9-AD73247A6F2F}"/>
          </ac:picMkLst>
        </pc:picChg>
        <pc:cxnChg chg="add">
          <ac:chgData name="Denise Shannon" userId="62327597493e68d9" providerId="LiveId" clId="{EEEDFB07-285C-4E80-AA21-3762C3ECF167}" dt="2024-08-09T16:21:14.992" v="216" actId="26606"/>
          <ac:cxnSpMkLst>
            <pc:docMk/>
            <pc:sldMk cId="1838959014" sldId="264"/>
            <ac:cxnSpMk id="15" creationId="{E1C2E33F-4B1D-4F8B-B721-96313EA29404}"/>
          </ac:cxnSpMkLst>
        </pc:cxnChg>
      </pc:sldChg>
      <pc:sldChg chg="modSp new mod">
        <pc:chgData name="Denise Shannon" userId="62327597493e68d9" providerId="LiveId" clId="{EEEDFB07-285C-4E80-AA21-3762C3ECF167}" dt="2024-08-09T16:25:38.561" v="599" actId="255"/>
        <pc:sldMkLst>
          <pc:docMk/>
          <pc:sldMk cId="2628839964" sldId="265"/>
        </pc:sldMkLst>
        <pc:spChg chg="mod">
          <ac:chgData name="Denise Shannon" userId="62327597493e68d9" providerId="LiveId" clId="{EEEDFB07-285C-4E80-AA21-3762C3ECF167}" dt="2024-08-09T16:22:50.388" v="228" actId="20577"/>
          <ac:spMkLst>
            <pc:docMk/>
            <pc:sldMk cId="2628839964" sldId="265"/>
            <ac:spMk id="2" creationId="{181E1A71-E0A8-B49C-EBFF-660AD3791F30}"/>
          </ac:spMkLst>
        </pc:spChg>
        <pc:spChg chg="mod">
          <ac:chgData name="Denise Shannon" userId="62327597493e68d9" providerId="LiveId" clId="{EEEDFB07-285C-4E80-AA21-3762C3ECF167}" dt="2024-08-09T16:25:38.561" v="599" actId="255"/>
          <ac:spMkLst>
            <pc:docMk/>
            <pc:sldMk cId="2628839964" sldId="265"/>
            <ac:spMk id="3" creationId="{7545100A-8C50-126B-9478-5F43FC8BE870}"/>
          </ac:spMkLst>
        </pc:spChg>
      </pc:sldChg>
      <pc:sldChg chg="modSp new mod">
        <pc:chgData name="Denise Shannon" userId="62327597493e68d9" providerId="LiveId" clId="{EEEDFB07-285C-4E80-AA21-3762C3ECF167}" dt="2024-08-09T16:29:15.628" v="864" actId="20577"/>
        <pc:sldMkLst>
          <pc:docMk/>
          <pc:sldMk cId="3015953667" sldId="266"/>
        </pc:sldMkLst>
        <pc:spChg chg="mod">
          <ac:chgData name="Denise Shannon" userId="62327597493e68d9" providerId="LiveId" clId="{EEEDFB07-285C-4E80-AA21-3762C3ECF167}" dt="2024-08-09T16:26:36.863" v="615" actId="20577"/>
          <ac:spMkLst>
            <pc:docMk/>
            <pc:sldMk cId="3015953667" sldId="266"/>
            <ac:spMk id="2" creationId="{D723B07B-6C26-85C6-74F2-8E7E900B9224}"/>
          </ac:spMkLst>
        </pc:spChg>
        <pc:spChg chg="mod">
          <ac:chgData name="Denise Shannon" userId="62327597493e68d9" providerId="LiveId" clId="{EEEDFB07-285C-4E80-AA21-3762C3ECF167}" dt="2024-08-09T16:29:15.628" v="864" actId="20577"/>
          <ac:spMkLst>
            <pc:docMk/>
            <pc:sldMk cId="3015953667" sldId="266"/>
            <ac:spMk id="3" creationId="{AEB8528B-D48A-605B-F9B5-E4F075E81498}"/>
          </ac:spMkLst>
        </pc:spChg>
      </pc:sldChg>
      <pc:sldChg chg="addSp delSp modSp new mod setBg">
        <pc:chgData name="Denise Shannon" userId="62327597493e68d9" providerId="LiveId" clId="{EEEDFB07-285C-4E80-AA21-3762C3ECF167}" dt="2024-08-09T16:38:33.935" v="1371" actId="255"/>
        <pc:sldMkLst>
          <pc:docMk/>
          <pc:sldMk cId="69950332" sldId="267"/>
        </pc:sldMkLst>
        <pc:spChg chg="mod">
          <ac:chgData name="Denise Shannon" userId="62327597493e68d9" providerId="LiveId" clId="{EEEDFB07-285C-4E80-AA21-3762C3ECF167}" dt="2024-08-09T16:37:51.079" v="1369" actId="26606"/>
          <ac:spMkLst>
            <pc:docMk/>
            <pc:sldMk cId="69950332" sldId="267"/>
            <ac:spMk id="2" creationId="{58BC7B2E-8222-1B77-CA7E-A5964CD6CBFA}"/>
          </ac:spMkLst>
        </pc:spChg>
        <pc:spChg chg="mod">
          <ac:chgData name="Denise Shannon" userId="62327597493e68d9" providerId="LiveId" clId="{EEEDFB07-285C-4E80-AA21-3762C3ECF167}" dt="2024-08-09T16:38:33.935" v="1371" actId="255"/>
          <ac:spMkLst>
            <pc:docMk/>
            <pc:sldMk cId="69950332" sldId="267"/>
            <ac:spMk id="3" creationId="{47DEA8B4-529B-1048-2604-25EB2D7662B5}"/>
          </ac:spMkLst>
        </pc:spChg>
        <pc:spChg chg="add del">
          <ac:chgData name="Denise Shannon" userId="62327597493e68d9" providerId="LiveId" clId="{EEEDFB07-285C-4E80-AA21-3762C3ECF167}" dt="2024-08-09T16:37:51.079" v="1369" actId="26606"/>
          <ac:spMkLst>
            <pc:docMk/>
            <pc:sldMk cId="69950332" sldId="267"/>
            <ac:spMk id="10" creationId="{DB66C9CD-6BF4-44CA-8078-0BB819080761}"/>
          </ac:spMkLst>
        </pc:spChg>
        <pc:spChg chg="add del">
          <ac:chgData name="Denise Shannon" userId="62327597493e68d9" providerId="LiveId" clId="{EEEDFB07-285C-4E80-AA21-3762C3ECF167}" dt="2024-08-09T16:37:51.064" v="1368" actId="26606"/>
          <ac:spMkLst>
            <pc:docMk/>
            <pc:sldMk cId="69950332" sldId="267"/>
            <ac:spMk id="15" creationId="{DB66C9CD-6BF4-44CA-8078-0BB819080761}"/>
          </ac:spMkLst>
        </pc:spChg>
        <pc:spChg chg="add del">
          <ac:chgData name="Denise Shannon" userId="62327597493e68d9" providerId="LiveId" clId="{EEEDFB07-285C-4E80-AA21-3762C3ECF167}" dt="2024-08-09T16:37:51.064" v="1368" actId="26606"/>
          <ac:spMkLst>
            <pc:docMk/>
            <pc:sldMk cId="69950332" sldId="267"/>
            <ac:spMk id="19" creationId="{E95A6F56-5B66-4656-B01E-938834D6A329}"/>
          </ac:spMkLst>
        </pc:spChg>
        <pc:spChg chg="add">
          <ac:chgData name="Denise Shannon" userId="62327597493e68d9" providerId="LiveId" clId="{EEEDFB07-285C-4E80-AA21-3762C3ECF167}" dt="2024-08-09T16:37:51.079" v="1369" actId="26606"/>
          <ac:spMkLst>
            <pc:docMk/>
            <pc:sldMk cId="69950332" sldId="267"/>
            <ac:spMk id="21" creationId="{DB66C9CD-6BF4-44CA-8078-0BB819080761}"/>
          </ac:spMkLst>
        </pc:spChg>
        <pc:picChg chg="add mod">
          <ac:chgData name="Denise Shannon" userId="62327597493e68d9" providerId="LiveId" clId="{EEEDFB07-285C-4E80-AA21-3762C3ECF167}" dt="2024-08-09T16:37:51.079" v="1369" actId="26606"/>
          <ac:picMkLst>
            <pc:docMk/>
            <pc:sldMk cId="69950332" sldId="267"/>
            <ac:picMk id="5" creationId="{3FC68FFC-4194-209B-90A4-6C7BAC23649A}"/>
          </ac:picMkLst>
        </pc:picChg>
        <pc:cxnChg chg="add del">
          <ac:chgData name="Denise Shannon" userId="62327597493e68d9" providerId="LiveId" clId="{EEEDFB07-285C-4E80-AA21-3762C3ECF167}" dt="2024-08-09T16:37:51.064" v="1368" actId="26606"/>
          <ac:cxnSpMkLst>
            <pc:docMk/>
            <pc:sldMk cId="69950332" sldId="267"/>
            <ac:cxnSpMk id="17" creationId="{76D745DA-D03E-47A2-9936-01C39D51A469}"/>
          </ac:cxnSpMkLst>
        </pc:cxnChg>
        <pc:cxnChg chg="add">
          <ac:chgData name="Denise Shannon" userId="62327597493e68d9" providerId="LiveId" clId="{EEEDFB07-285C-4E80-AA21-3762C3ECF167}" dt="2024-08-09T16:37:51.079" v="1369" actId="26606"/>
          <ac:cxnSpMkLst>
            <pc:docMk/>
            <pc:sldMk cId="69950332" sldId="267"/>
            <ac:cxnSpMk id="22" creationId="{CC9CF63D-A2A3-4ECF-BC53-4B0D56918FB4}"/>
          </ac:cxnSpMkLst>
        </pc:cxnChg>
      </pc:sldChg>
      <pc:sldChg chg="addSp modSp new mod">
        <pc:chgData name="Denise Shannon" userId="62327597493e68d9" providerId="LiveId" clId="{EEEDFB07-285C-4E80-AA21-3762C3ECF167}" dt="2024-08-09T16:32:27.318" v="991" actId="1076"/>
        <pc:sldMkLst>
          <pc:docMk/>
          <pc:sldMk cId="2405006147" sldId="268"/>
        </pc:sldMkLst>
        <pc:spChg chg="mod">
          <ac:chgData name="Denise Shannon" userId="62327597493e68d9" providerId="LiveId" clId="{EEEDFB07-285C-4E80-AA21-3762C3ECF167}" dt="2024-08-09T16:30:24.704" v="887" actId="20577"/>
          <ac:spMkLst>
            <pc:docMk/>
            <pc:sldMk cId="2405006147" sldId="268"/>
            <ac:spMk id="2" creationId="{EDF0B347-B9EF-F65B-956F-68B1EB3EB756}"/>
          </ac:spMkLst>
        </pc:spChg>
        <pc:spChg chg="mod">
          <ac:chgData name="Denise Shannon" userId="62327597493e68d9" providerId="LiveId" clId="{EEEDFB07-285C-4E80-AA21-3762C3ECF167}" dt="2024-08-09T16:32:13.588" v="988" actId="255"/>
          <ac:spMkLst>
            <pc:docMk/>
            <pc:sldMk cId="2405006147" sldId="268"/>
            <ac:spMk id="3" creationId="{EA9829CE-1D0E-414C-3708-4B571DBC6922}"/>
          </ac:spMkLst>
        </pc:spChg>
        <pc:picChg chg="add mod">
          <ac:chgData name="Denise Shannon" userId="62327597493e68d9" providerId="LiveId" clId="{EEEDFB07-285C-4E80-AA21-3762C3ECF167}" dt="2024-08-09T16:32:27.318" v="991" actId="1076"/>
          <ac:picMkLst>
            <pc:docMk/>
            <pc:sldMk cId="2405006147" sldId="268"/>
            <ac:picMk id="5" creationId="{8F656317-1010-FD77-488C-95E4081176B4}"/>
          </ac:picMkLst>
        </pc:picChg>
      </pc:sldChg>
      <pc:sldChg chg="addSp delSp modSp new mod setBg">
        <pc:chgData name="Denise Shannon" userId="62327597493e68d9" providerId="LiveId" clId="{EEEDFB07-285C-4E80-AA21-3762C3ECF167}" dt="2024-08-09T18:49:55.464" v="1403" actId="26606"/>
        <pc:sldMkLst>
          <pc:docMk/>
          <pc:sldMk cId="4289362760" sldId="269"/>
        </pc:sldMkLst>
        <pc:spChg chg="mod ord">
          <ac:chgData name="Denise Shannon" userId="62327597493e68d9" providerId="LiveId" clId="{EEEDFB07-285C-4E80-AA21-3762C3ECF167}" dt="2024-08-09T18:49:55.464" v="1403" actId="26606"/>
          <ac:spMkLst>
            <pc:docMk/>
            <pc:sldMk cId="4289362760" sldId="269"/>
            <ac:spMk id="2" creationId="{B3CAB9A0-FB31-97BE-3106-4C7940F40703}"/>
          </ac:spMkLst>
        </pc:spChg>
        <pc:spChg chg="del">
          <ac:chgData name="Denise Shannon" userId="62327597493e68d9" providerId="LiveId" clId="{EEEDFB07-285C-4E80-AA21-3762C3ECF167}" dt="2024-08-09T18:48:58.581" v="1397" actId="931"/>
          <ac:spMkLst>
            <pc:docMk/>
            <pc:sldMk cId="4289362760" sldId="269"/>
            <ac:spMk id="3" creationId="{B645EC7B-F755-5E89-AAD7-6CFE5FC6E4CE}"/>
          </ac:spMkLst>
        </pc:spChg>
        <pc:spChg chg="add">
          <ac:chgData name="Denise Shannon" userId="62327597493e68d9" providerId="LiveId" clId="{EEEDFB07-285C-4E80-AA21-3762C3ECF167}" dt="2024-08-09T18:49:55.464" v="1403" actId="26606"/>
          <ac:spMkLst>
            <pc:docMk/>
            <pc:sldMk cId="4289362760" sldId="269"/>
            <ac:spMk id="18" creationId="{1F4CD6D0-88B6-45F4-AC60-54587D3C92A0}"/>
          </ac:spMkLst>
        </pc:spChg>
        <pc:spChg chg="add">
          <ac:chgData name="Denise Shannon" userId="62327597493e68d9" providerId="LiveId" clId="{EEEDFB07-285C-4E80-AA21-3762C3ECF167}" dt="2024-08-09T18:49:55.464" v="1403" actId="26606"/>
          <ac:spMkLst>
            <pc:docMk/>
            <pc:sldMk cId="4289362760" sldId="269"/>
            <ac:spMk id="20" creationId="{C2E86F6D-198D-45C3-AC93-8D31B8A4DDDD}"/>
          </ac:spMkLst>
        </pc:spChg>
        <pc:grpChg chg="add">
          <ac:chgData name="Denise Shannon" userId="62327597493e68d9" providerId="LiveId" clId="{EEEDFB07-285C-4E80-AA21-3762C3ECF167}" dt="2024-08-09T18:49:55.464" v="1403" actId="26606"/>
          <ac:grpSpMkLst>
            <pc:docMk/>
            <pc:sldMk cId="4289362760" sldId="269"/>
            <ac:grpSpMk id="12" creationId="{9494E066-0146-46E9-BAF1-C33240ABA294}"/>
          </ac:grpSpMkLst>
        </pc:grpChg>
        <pc:picChg chg="add mod">
          <ac:chgData name="Denise Shannon" userId="62327597493e68d9" providerId="LiveId" clId="{EEEDFB07-285C-4E80-AA21-3762C3ECF167}" dt="2024-08-09T18:49:55.464" v="1403" actId="26606"/>
          <ac:picMkLst>
            <pc:docMk/>
            <pc:sldMk cId="4289362760" sldId="269"/>
            <ac:picMk id="5" creationId="{64CC5CE5-AAF0-6896-C4B2-9D9F328F182E}"/>
          </ac:picMkLst>
        </pc:picChg>
        <pc:cxnChg chg="add">
          <ac:chgData name="Denise Shannon" userId="62327597493e68d9" providerId="LiveId" clId="{EEEDFB07-285C-4E80-AA21-3762C3ECF167}" dt="2024-08-09T18:49:55.464" v="1403" actId="26606"/>
          <ac:cxnSpMkLst>
            <pc:docMk/>
            <pc:sldMk cId="4289362760" sldId="269"/>
            <ac:cxnSpMk id="10" creationId="{AE0C0B2A-3FD1-4235-A16E-0ED1E028A93E}"/>
          </ac:cxnSpMkLst>
        </pc:cxnChg>
        <pc:cxnChg chg="add">
          <ac:chgData name="Denise Shannon" userId="62327597493e68d9" providerId="LiveId" clId="{EEEDFB07-285C-4E80-AA21-3762C3ECF167}" dt="2024-08-09T18:49:55.464" v="1403" actId="26606"/>
          <ac:cxnSpMkLst>
            <pc:docMk/>
            <pc:sldMk cId="4289362760" sldId="269"/>
            <ac:cxnSpMk id="22" creationId="{6C14D892-36B8-4065-9158-50C22E1E6986}"/>
          </ac:cxnSpMkLst>
        </pc:cxnChg>
      </pc:sldChg>
      <pc:sldChg chg="addSp modSp new del">
        <pc:chgData name="Denise Shannon" userId="62327597493e68d9" providerId="LiveId" clId="{EEEDFB07-285C-4E80-AA21-3762C3ECF167}" dt="2024-08-09T18:57:42.592" v="1492" actId="2696"/>
        <pc:sldMkLst>
          <pc:docMk/>
          <pc:sldMk cId="562600856" sldId="270"/>
        </pc:sldMkLst>
        <pc:spChg chg="add mod">
          <ac:chgData name="Denise Shannon" userId="62327597493e68d9" providerId="LiveId" clId="{EEEDFB07-285C-4E80-AA21-3762C3ECF167}" dt="2024-08-09T18:57:33.140" v="1491" actId="14100"/>
          <ac:spMkLst>
            <pc:docMk/>
            <pc:sldMk cId="562600856" sldId="270"/>
            <ac:spMk id="2" creationId="{18E7FAE3-F083-6C05-2DA3-A7E66B841A09}"/>
          </ac:spMkLst>
        </pc:spChg>
        <pc:spChg chg="add mod">
          <ac:chgData name="Denise Shannon" userId="62327597493e68d9" providerId="LiveId" clId="{EEEDFB07-285C-4E80-AA21-3762C3ECF167}" dt="2024-08-09T18:57:33.140" v="1491" actId="14100"/>
          <ac:spMkLst>
            <pc:docMk/>
            <pc:sldMk cId="562600856" sldId="270"/>
            <ac:spMk id="4" creationId="{660A4A9C-C7A1-8694-CA2B-4C14751F2916}"/>
          </ac:spMkLst>
        </pc:spChg>
        <pc:picChg chg="add mod">
          <ac:chgData name="Denise Shannon" userId="62327597493e68d9" providerId="LiveId" clId="{EEEDFB07-285C-4E80-AA21-3762C3ECF167}" dt="2024-08-09T18:57:33.140" v="1491" actId="14100"/>
          <ac:picMkLst>
            <pc:docMk/>
            <pc:sldMk cId="562600856" sldId="270"/>
            <ac:picMk id="3" creationId="{64FB1B31-B5ED-EA61-E61E-B4DEAD64DDB8}"/>
          </ac:picMkLst>
        </pc:picChg>
      </pc:sldChg>
      <pc:sldChg chg="modSp new del mod">
        <pc:chgData name="Denise Shannon" userId="62327597493e68d9" providerId="LiveId" clId="{EEEDFB07-285C-4E80-AA21-3762C3ECF167}" dt="2024-08-09T18:55:52.237" v="1475" actId="2696"/>
        <pc:sldMkLst>
          <pc:docMk/>
          <pc:sldMk cId="2890454204" sldId="270"/>
        </pc:sldMkLst>
        <pc:spChg chg="mod">
          <ac:chgData name="Denise Shannon" userId="62327597493e68d9" providerId="LiveId" clId="{EEEDFB07-285C-4E80-AA21-3762C3ECF167}" dt="2024-08-09T18:53:47.216" v="1444" actId="20577"/>
          <ac:spMkLst>
            <pc:docMk/>
            <pc:sldMk cId="2890454204" sldId="270"/>
            <ac:spMk id="2" creationId="{9F9085A3-092D-260B-57BE-8D2E57820869}"/>
          </ac:spMkLst>
        </pc:spChg>
      </pc:sldChg>
      <pc:sldChg chg="addSp delSp modSp new del mod modClrScheme chgLayout">
        <pc:chgData name="Denise Shannon" userId="62327597493e68d9" providerId="LiveId" clId="{EEEDFB07-285C-4E80-AA21-3762C3ECF167}" dt="2024-08-09T18:53:33.691" v="1434" actId="2696"/>
        <pc:sldMkLst>
          <pc:docMk/>
          <pc:sldMk cId="3993059018" sldId="270"/>
        </pc:sldMkLst>
        <pc:spChg chg="add mod ord">
          <ac:chgData name="Denise Shannon" userId="62327597493e68d9" providerId="LiveId" clId="{EEEDFB07-285C-4E80-AA21-3762C3ECF167}" dt="2024-08-09T18:53:13.783" v="1430" actId="6549"/>
          <ac:spMkLst>
            <pc:docMk/>
            <pc:sldMk cId="3993059018" sldId="270"/>
            <ac:spMk id="2" creationId="{ED33872E-A093-0A7F-EB64-A5D398145671}"/>
          </ac:spMkLst>
        </pc:spChg>
        <pc:spChg chg="add del mod">
          <ac:chgData name="Denise Shannon" userId="62327597493e68d9" providerId="LiveId" clId="{EEEDFB07-285C-4E80-AA21-3762C3ECF167}" dt="2024-08-09T18:52:12.880" v="1418" actId="700"/>
          <ac:spMkLst>
            <pc:docMk/>
            <pc:sldMk cId="3993059018" sldId="270"/>
            <ac:spMk id="3" creationId="{7821F3D6-E1C1-7EAD-3F05-13F4F4D84ACC}"/>
          </ac:spMkLst>
        </pc:spChg>
        <pc:spChg chg="add mod">
          <ac:chgData name="Denise Shannon" userId="62327597493e68d9" providerId="LiveId" clId="{EEEDFB07-285C-4E80-AA21-3762C3ECF167}" dt="2024-08-09T18:52:04.114" v="1417" actId="1076"/>
          <ac:spMkLst>
            <pc:docMk/>
            <pc:sldMk cId="3993059018" sldId="270"/>
            <ac:spMk id="4" creationId="{271E1B9C-0B58-C591-17BA-C075E6A89002}"/>
          </ac:spMkLst>
        </pc:spChg>
        <pc:spChg chg="add del mod">
          <ac:chgData name="Denise Shannon" userId="62327597493e68d9" providerId="LiveId" clId="{EEEDFB07-285C-4E80-AA21-3762C3ECF167}" dt="2024-08-09T18:53:31.151" v="1433"/>
          <ac:spMkLst>
            <pc:docMk/>
            <pc:sldMk cId="3993059018" sldId="270"/>
            <ac:spMk id="6" creationId="{2309265E-E09A-04CD-6384-9312D01092A4}"/>
          </ac:spMkLst>
        </pc:spChg>
        <pc:spChg chg="add mod">
          <ac:chgData name="Denise Shannon" userId="62327597493e68d9" providerId="LiveId" clId="{EEEDFB07-285C-4E80-AA21-3762C3ECF167}" dt="2024-08-09T18:53:07.794" v="1429" actId="255"/>
          <ac:spMkLst>
            <pc:docMk/>
            <pc:sldMk cId="3993059018" sldId="270"/>
            <ac:spMk id="7" creationId="{E0A45A3A-1085-BF28-ED86-B16E99077D39}"/>
          </ac:spMkLst>
        </pc:spChg>
        <pc:spChg chg="add">
          <ac:chgData name="Denise Shannon" userId="62327597493e68d9" providerId="LiveId" clId="{EEEDFB07-285C-4E80-AA21-3762C3ECF167}" dt="2024-08-09T18:52:21.141" v="1419"/>
          <ac:spMkLst>
            <pc:docMk/>
            <pc:sldMk cId="3993059018" sldId="270"/>
            <ac:spMk id="9" creationId="{C564CE87-E51F-C267-509F-5EF9F2878D4E}"/>
          </ac:spMkLst>
        </pc:spChg>
        <pc:picChg chg="add del mod">
          <ac:chgData name="Denise Shannon" userId="62327597493e68d9" providerId="LiveId" clId="{EEEDFB07-285C-4E80-AA21-3762C3ECF167}" dt="2024-08-09T18:52:34.015" v="1421" actId="478"/>
          <ac:picMkLst>
            <pc:docMk/>
            <pc:sldMk cId="3993059018" sldId="270"/>
            <ac:picMk id="5" creationId="{37A8B15F-C5C7-D322-6F84-2CEB4DBD74E2}"/>
          </ac:picMkLst>
        </pc:picChg>
        <pc:picChg chg="add mod">
          <ac:chgData name="Denise Shannon" userId="62327597493e68d9" providerId="LiveId" clId="{EEEDFB07-285C-4E80-AA21-3762C3ECF167}" dt="2024-08-09T18:53:27.038" v="1431" actId="1076"/>
          <ac:picMkLst>
            <pc:docMk/>
            <pc:sldMk cId="3993059018" sldId="270"/>
            <ac:picMk id="8" creationId="{D4106250-637A-5373-B17C-DD5420E5BA28}"/>
          </ac:picMkLst>
        </pc:picChg>
      </pc:sldChg>
      <pc:sldChg chg="add del">
        <pc:chgData name="Denise Shannon" userId="62327597493e68d9" providerId="LiveId" clId="{EEEDFB07-285C-4E80-AA21-3762C3ECF167}" dt="2024-08-09T18:56:42.554" v="1489" actId="2696"/>
        <pc:sldMkLst>
          <pc:docMk/>
          <pc:sldMk cId="180760988" sldId="271"/>
        </pc:sldMkLst>
      </pc:sldChg>
      <pc:sldChg chg="modSp add del mod">
        <pc:chgData name="Denise Shannon" userId="62327597493e68d9" providerId="LiveId" clId="{EEEDFB07-285C-4E80-AA21-3762C3ECF167}" dt="2024-08-09T18:56:12.003" v="1485" actId="2696"/>
        <pc:sldMkLst>
          <pc:docMk/>
          <pc:sldMk cId="3791740480" sldId="271"/>
        </pc:sldMkLst>
        <pc:spChg chg="mod">
          <ac:chgData name="Denise Shannon" userId="62327597493e68d9" providerId="LiveId" clId="{EEEDFB07-285C-4E80-AA21-3762C3ECF167}" dt="2024-08-09T18:56:05.619" v="1484" actId="20577"/>
          <ac:spMkLst>
            <pc:docMk/>
            <pc:sldMk cId="3791740480" sldId="271"/>
            <ac:spMk id="9" creationId="{C564CE87-E51F-C267-509F-5EF9F2878D4E}"/>
          </ac:spMkLst>
        </pc:spChg>
        <pc:picChg chg="mod">
          <ac:chgData name="Denise Shannon" userId="62327597493e68d9" providerId="LiveId" clId="{EEEDFB07-285C-4E80-AA21-3762C3ECF167}" dt="2024-08-09T18:54:14.703" v="1450" actId="14100"/>
          <ac:picMkLst>
            <pc:docMk/>
            <pc:sldMk cId="3791740480" sldId="271"/>
            <ac:picMk id="8" creationId="{D4106250-637A-5373-B17C-DD5420E5BA28}"/>
          </ac:picMkLst>
        </pc:picChg>
      </pc:sldChg>
      <pc:sldChg chg="modSp add del mod">
        <pc:chgData name="Denise Shannon" userId="62327597493e68d9" providerId="LiveId" clId="{EEEDFB07-285C-4E80-AA21-3762C3ECF167}" dt="2024-08-09T18:56:18.126" v="1486" actId="2696"/>
        <pc:sldMkLst>
          <pc:docMk/>
          <pc:sldMk cId="2922884362" sldId="272"/>
        </pc:sldMkLst>
        <pc:spChg chg="mod">
          <ac:chgData name="Denise Shannon" userId="62327597493e68d9" providerId="LiveId" clId="{EEEDFB07-285C-4E80-AA21-3762C3ECF167}" dt="2024-08-09T18:55:03.293" v="1472" actId="20577"/>
          <ac:spMkLst>
            <pc:docMk/>
            <pc:sldMk cId="2922884362" sldId="272"/>
            <ac:spMk id="4" creationId="{271E1B9C-0B58-C591-17BA-C075E6A89002}"/>
          </ac:spMkLst>
        </pc:spChg>
        <pc:spChg chg="mod">
          <ac:chgData name="Denise Shannon" userId="62327597493e68d9" providerId="LiveId" clId="{EEEDFB07-285C-4E80-AA21-3762C3ECF167}" dt="2024-08-09T18:54:53.577" v="1462" actId="20577"/>
          <ac:spMkLst>
            <pc:docMk/>
            <pc:sldMk cId="2922884362" sldId="272"/>
            <ac:spMk id="7" creationId="{E0A45A3A-1085-BF28-ED86-B16E99077D39}"/>
          </ac:spMkLst>
        </pc:spChg>
        <pc:spChg chg="mod">
          <ac:chgData name="Denise Shannon" userId="62327597493e68d9" providerId="LiveId" clId="{EEEDFB07-285C-4E80-AA21-3762C3ECF167}" dt="2024-08-09T18:55:23.697" v="1474" actId="255"/>
          <ac:spMkLst>
            <pc:docMk/>
            <pc:sldMk cId="2922884362" sldId="272"/>
            <ac:spMk id="9" creationId="{C564CE87-E51F-C267-509F-5EF9F2878D4E}"/>
          </ac:spMkLst>
        </pc:spChg>
        <pc:picChg chg="mod">
          <ac:chgData name="Denise Shannon" userId="62327597493e68d9" providerId="LiveId" clId="{EEEDFB07-285C-4E80-AA21-3762C3ECF167}" dt="2024-08-09T18:55:09.700" v="1473" actId="1076"/>
          <ac:picMkLst>
            <pc:docMk/>
            <pc:sldMk cId="2922884362" sldId="272"/>
            <ac:picMk id="8" creationId="{D4106250-637A-5373-B17C-DD5420E5BA2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698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7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1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18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1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9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1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5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20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8/9/2024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assypreacherlady@gmail.com" TargetMode="External"/><Relationship Id="rId2" Type="http://schemas.openxmlformats.org/officeDocument/2006/relationships/hyperlink" Target="http://www.sassypreacherlady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A27539-4286-4FA8-9DA6-7CF23744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44135-A6C9-BA29-91E5-539F9C255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369" y="1079500"/>
            <a:ext cx="4078800" cy="2138400"/>
          </a:xfrm>
        </p:spPr>
        <p:txBody>
          <a:bodyPr>
            <a:normAutofit/>
          </a:bodyPr>
          <a:lstStyle/>
          <a:p>
            <a:r>
              <a:rPr lang="en-US" dirty="0"/>
              <a:t>Soul Collage: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DEEBB-6FC0-CAB4-2C0A-FBA7869C4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369" y="4113213"/>
            <a:ext cx="4078800" cy="1655762"/>
          </a:xfrm>
        </p:spPr>
        <p:txBody>
          <a:bodyPr>
            <a:normAutofit/>
          </a:bodyPr>
          <a:lstStyle/>
          <a:p>
            <a:r>
              <a:rPr lang="en-US"/>
              <a:t>Transformation Through Images and Reflection</a:t>
            </a:r>
          </a:p>
        </p:txBody>
      </p:sp>
      <p:pic>
        <p:nvPicPr>
          <p:cNvPr id="4" name="Picture 3" descr="Wall with travel photos">
            <a:extLst>
              <a:ext uri="{FF2B5EF4-FFF2-40B4-BE49-F238E27FC236}">
                <a16:creationId xmlns:a16="http://schemas.microsoft.com/office/drawing/2014/main" id="{6AC95C29-DC8D-E134-C60D-CE53214D9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16" r="-1" b="-1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E74535-9C0E-4211-B088-610AD562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12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C7B2E-8222-1B77-CA7E-A5964CD6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395288"/>
            <a:ext cx="4078800" cy="159775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EA8B4-529B-1048-2604-25EB2D76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en-US" sz="1600" dirty="0"/>
              <a:t>Keep the Card as Is  (simple is good!)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Add other images to the card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Refrain from adding words to card (will often direct your thinking)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Create another card…….and then another……and then another.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Take time to reflect.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Return to your cards again and again.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9CF63D-A2A3-4ECF-BC53-4B0D56918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540033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circle of cards&#10;&#10;Description automatically generated">
            <a:extLst>
              <a:ext uri="{FF2B5EF4-FFF2-40B4-BE49-F238E27FC236}">
                <a16:creationId xmlns:a16="http://schemas.microsoft.com/office/drawing/2014/main" id="{3FC68FFC-4194-209B-90A4-6C7BAC236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568" b="-1"/>
          <a:stretch/>
        </p:blipFill>
        <p:spPr>
          <a:xfrm>
            <a:off x="6651127" y="828603"/>
            <a:ext cx="4999885" cy="51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C462-98A2-8587-AE77-86985B5B9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Soul Collage Workshops and Retreats</a:t>
            </a:r>
          </a:p>
        </p:txBody>
      </p:sp>
      <p:pic>
        <p:nvPicPr>
          <p:cNvPr id="6" name="Content Placeholder 5" descr="A group of women holding up pictures&#10;&#10;Description automatically generated">
            <a:extLst>
              <a:ext uri="{FF2B5EF4-FFF2-40B4-BE49-F238E27FC236}">
                <a16:creationId xmlns:a16="http://schemas.microsoft.com/office/drawing/2014/main" id="{7DA57495-423C-FD16-238D-D2D0BA7BF9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9" y="1685925"/>
            <a:ext cx="4092575" cy="4092575"/>
          </a:xfrm>
        </p:spPr>
      </p:pic>
      <p:pic>
        <p:nvPicPr>
          <p:cNvPr id="8" name="Content Placeholder 7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765AC73-7CF0-92B1-25F7-16DE7FC181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684" y="233243"/>
            <a:ext cx="4625208" cy="3195756"/>
          </a:xfrm>
        </p:spPr>
      </p:pic>
      <p:pic>
        <p:nvPicPr>
          <p:cNvPr id="10" name="Picture 9" descr="A person taking a selfie&#10;&#10;Description automatically generated">
            <a:extLst>
              <a:ext uri="{FF2B5EF4-FFF2-40B4-BE49-F238E27FC236}">
                <a16:creationId xmlns:a16="http://schemas.microsoft.com/office/drawing/2014/main" id="{F72EDCE5-DCFE-427C-71E2-59E7575F7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8286" y="3187936"/>
            <a:ext cx="3195757" cy="391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0B347-B9EF-F65B-956F-68B1EB3E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 Thoughts?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29CE-1D0E-414C-3708-4B571DBC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Rev. Denise Shannon</a:t>
            </a:r>
          </a:p>
          <a:p>
            <a:r>
              <a:rPr lang="en-US" sz="2400" dirty="0">
                <a:hlinkClick r:id="rId2"/>
              </a:rPr>
              <a:t>www.sassypreacherlady.org</a:t>
            </a:r>
            <a:endParaRPr lang="en-US" sz="2400" dirty="0"/>
          </a:p>
          <a:p>
            <a:r>
              <a:rPr lang="en-US" sz="2400" dirty="0">
                <a:hlinkClick r:id="rId3"/>
              </a:rPr>
              <a:t>sassypreacherlady@gmail.com</a:t>
            </a:r>
            <a:endParaRPr lang="en-US" sz="2400" dirty="0"/>
          </a:p>
          <a:p>
            <a:r>
              <a:rPr lang="en-US" sz="2400" dirty="0"/>
              <a:t>#303-418-9520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F656317-1010-FD77-488C-95E408117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0799" y="1374494"/>
            <a:ext cx="5446457" cy="36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06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6B80C-0153-1323-16D2-240A5AFC4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6328800" cy="11128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Rev. Denise Shannon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7D2A5-4471-2A00-40FB-95413EFF4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864801"/>
            <a:ext cx="6328800" cy="391370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/>
              <a:t>Pastor (PCUSA)</a:t>
            </a:r>
          </a:p>
          <a:p>
            <a:pPr>
              <a:lnSpc>
                <a:spcPct val="140000"/>
              </a:lnSpc>
            </a:pPr>
            <a:r>
              <a:rPr lang="en-US"/>
              <a:t>Spiritual Director</a:t>
            </a:r>
          </a:p>
          <a:p>
            <a:pPr>
              <a:lnSpc>
                <a:spcPct val="140000"/>
              </a:lnSpc>
            </a:pPr>
            <a:r>
              <a:rPr lang="en-US"/>
              <a:t>Hospice Chaplain</a:t>
            </a:r>
          </a:p>
          <a:p>
            <a:pPr>
              <a:lnSpc>
                <a:spcPct val="140000"/>
              </a:lnSpc>
            </a:pPr>
            <a:r>
              <a:rPr lang="en-US"/>
              <a:t>Soul Collage Facilitator</a:t>
            </a:r>
          </a:p>
          <a:p>
            <a:pPr>
              <a:lnSpc>
                <a:spcPct val="140000"/>
              </a:lnSpc>
            </a:pPr>
            <a:r>
              <a:rPr lang="en-US"/>
              <a:t>Founder/CEO Sassy Preacher Lady Ministries</a:t>
            </a:r>
          </a:p>
          <a:p>
            <a:pPr>
              <a:lnSpc>
                <a:spcPct val="140000"/>
              </a:lnSpc>
            </a:pPr>
            <a:r>
              <a:rPr lang="en-US"/>
              <a:t>Co-Moderator POAMN (Presbyterian Older Adult Ministry Network)</a:t>
            </a:r>
          </a:p>
          <a:p>
            <a:pPr>
              <a:lnSpc>
                <a:spcPct val="140000"/>
              </a:lnSpc>
            </a:pPr>
            <a:endParaRPr lang="en-US"/>
          </a:p>
        </p:txBody>
      </p:sp>
      <p:pic>
        <p:nvPicPr>
          <p:cNvPr id="5" name="Picture 4" descr="A person with red hair wearing glasses&#10;&#10;Description automatically generated">
            <a:extLst>
              <a:ext uri="{FF2B5EF4-FFF2-40B4-BE49-F238E27FC236}">
                <a16:creationId xmlns:a16="http://schemas.microsoft.com/office/drawing/2014/main" id="{ECD77270-332C-A8DD-F0C2-DDBBEC3E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r="-1" b="547"/>
          <a:stretch/>
        </p:blipFill>
        <p:spPr>
          <a:xfrm>
            <a:off x="7766050" y="540000"/>
            <a:ext cx="3884962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tterfly on a plant&#10;&#10;Description automatically generated">
            <a:extLst>
              <a:ext uri="{FF2B5EF4-FFF2-40B4-BE49-F238E27FC236}">
                <a16:creationId xmlns:a16="http://schemas.microsoft.com/office/drawing/2014/main" id="{64CC5CE5-AAF0-6896-C4B2-9D9F328F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b="627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E86F6D-198D-45C3-AC93-8D31B8A4D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2678805"/>
            <a:ext cx="12191999" cy="41791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CAB9A0-FB31-97BE-3106-4C7940F4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4769810"/>
            <a:ext cx="4457690" cy="133200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Centering Activity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581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36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FF6BE-A5DC-38BA-6748-7A055F4C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Soul Collage?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7F78D-5140-616F-E513-3185488448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0" i="0" dirty="0" err="1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SoulCollage</a:t>
            </a:r>
            <a:r>
              <a:rPr lang="en-US" b="0" i="0" dirty="0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® is an expressive arts practice done individually or in community. Founded by </a:t>
            </a:r>
            <a:r>
              <a:rPr lang="en-US" b="0" i="0" dirty="0" err="1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Seena</a:t>
            </a:r>
            <a:r>
              <a:rPr lang="en-US" b="0" i="0" dirty="0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B. Frost, the method develops creativity and intuition, encourages self-discovery, and provides personal guidance.</a:t>
            </a:r>
            <a:br>
              <a:rPr lang="en-US" dirty="0"/>
            </a:br>
            <a:br>
              <a:rPr lang="en-US" dirty="0"/>
            </a:br>
            <a:r>
              <a:rPr lang="en-US" b="0" i="0" dirty="0" err="1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SoulCollage</a:t>
            </a:r>
            <a:r>
              <a:rPr lang="en-US" b="0" i="0" dirty="0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® meets you wherever you are on this journey called life. You don’t have to be an artist to make </a:t>
            </a:r>
            <a:r>
              <a:rPr lang="en-US" b="0" i="0" dirty="0" err="1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SoulCollage</a:t>
            </a:r>
            <a:r>
              <a:rPr lang="en-US" b="0" i="0" dirty="0">
                <a:solidFill>
                  <a:srgbClr val="121416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® cards. Anyone can create and enjoy this powerful practice.</a:t>
            </a:r>
            <a:endParaRPr lang="en-US" dirty="0"/>
          </a:p>
        </p:txBody>
      </p:sp>
      <p:pic>
        <p:nvPicPr>
          <p:cNvPr id="6" name="Content Placeholder 5" descr="A table with art items on it&#10;&#10;Description automatically generated">
            <a:extLst>
              <a:ext uri="{FF2B5EF4-FFF2-40B4-BE49-F238E27FC236}">
                <a16:creationId xmlns:a16="http://schemas.microsoft.com/office/drawing/2014/main" id="{1EDCF623-A092-BA2A-BED1-15E356920C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485" y="1154668"/>
            <a:ext cx="5892440" cy="4723645"/>
          </a:xfrm>
        </p:spPr>
      </p:pic>
    </p:spTree>
    <p:extLst>
      <p:ext uri="{BB962C8B-B14F-4D97-AF65-F5344CB8AC3E}">
        <p14:creationId xmlns:p14="http://schemas.microsoft.com/office/powerpoint/2010/main" val="280253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0C85-5A21-E2FD-2DBA-E45164F4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Soul Collage Card Examples</a:t>
            </a:r>
          </a:p>
        </p:txBody>
      </p:sp>
      <p:pic>
        <p:nvPicPr>
          <p:cNvPr id="6" name="Content Placeholder 5" descr="A person standing in a stack of food&#10;&#10;Description automatically generated">
            <a:extLst>
              <a:ext uri="{FF2B5EF4-FFF2-40B4-BE49-F238E27FC236}">
                <a16:creationId xmlns:a16="http://schemas.microsoft.com/office/drawing/2014/main" id="{E8554E05-591F-5D6B-B8ED-EEDBF649D6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1685925"/>
            <a:ext cx="3633107" cy="477678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6CBCB8-5037-EF19-B9B7-DF61E1C955D8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pic>
        <p:nvPicPr>
          <p:cNvPr id="9" name="Picture 8" descr="A person in a blanket with candles and a crystal ball&#10;&#10;Description automatically generated">
            <a:extLst>
              <a:ext uri="{FF2B5EF4-FFF2-40B4-BE49-F238E27FC236}">
                <a16:creationId xmlns:a16="http://schemas.microsoft.com/office/drawing/2014/main" id="{434B2432-2AF2-1AD7-23A0-8C9380A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02" y="1079500"/>
            <a:ext cx="5032895" cy="538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DBA-25C3-8E10-F186-54C6C9C7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</a:t>
            </a:r>
          </a:p>
        </p:txBody>
      </p:sp>
      <p:pic>
        <p:nvPicPr>
          <p:cNvPr id="6" name="Content Placeholder 5" descr="A person with a naked torso and butterflies&#10;&#10;Description automatically generated">
            <a:extLst>
              <a:ext uri="{FF2B5EF4-FFF2-40B4-BE49-F238E27FC236}">
                <a16:creationId xmlns:a16="http://schemas.microsoft.com/office/drawing/2014/main" id="{DCCFD334-B03B-E500-CEE4-95D2AEBA5F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06" y="1685925"/>
            <a:ext cx="3903407" cy="4776786"/>
          </a:xfrm>
        </p:spPr>
      </p:pic>
      <p:pic>
        <p:nvPicPr>
          <p:cNvPr id="8" name="Content Placeholder 7" descr="A person with a hat and a clock&#10;&#10;Description automatically generated">
            <a:extLst>
              <a:ext uri="{FF2B5EF4-FFF2-40B4-BE49-F238E27FC236}">
                <a16:creationId xmlns:a16="http://schemas.microsoft.com/office/drawing/2014/main" id="{8DC0CA76-54B6-A168-E8CB-084A68C7A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80" y="1685925"/>
            <a:ext cx="3743620" cy="4705043"/>
          </a:xfrm>
        </p:spPr>
      </p:pic>
    </p:spTree>
    <p:extLst>
      <p:ext uri="{BB962C8B-B14F-4D97-AF65-F5344CB8AC3E}">
        <p14:creationId xmlns:p14="http://schemas.microsoft.com/office/powerpoint/2010/main" val="177244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9CEB9-6FAA-F01D-294A-20813C71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050" y="395289"/>
            <a:ext cx="3886200" cy="1594290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sz="3600" dirty="0"/>
              <a:t>Supplies Needed</a:t>
            </a:r>
          </a:p>
        </p:txBody>
      </p:sp>
      <p:pic>
        <p:nvPicPr>
          <p:cNvPr id="14" name="Picture 13" descr="Papercraft and scissors">
            <a:extLst>
              <a:ext uri="{FF2B5EF4-FFF2-40B4-BE49-F238E27FC236}">
                <a16:creationId xmlns:a16="http://schemas.microsoft.com/office/drawing/2014/main" id="{475FB24B-7A4A-FB56-A8F9-AD73247A6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1" r="18302" b="-1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C2E33F-4B1D-4F8B-B721-96313EA29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915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25CFB47-5EE3-1830-7EFA-00DE516E5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2006" y="2877018"/>
            <a:ext cx="3060000" cy="2938561"/>
          </a:xfrm>
        </p:spPr>
        <p:txBody>
          <a:bodyPr>
            <a:noAutofit/>
          </a:bodyPr>
          <a:lstStyle/>
          <a:p>
            <a:r>
              <a:rPr lang="en-US" sz="3200" dirty="0"/>
              <a:t>Images</a:t>
            </a:r>
          </a:p>
          <a:p>
            <a:r>
              <a:rPr lang="en-US" sz="3200" dirty="0"/>
              <a:t>Glue Stick</a:t>
            </a:r>
          </a:p>
          <a:p>
            <a:r>
              <a:rPr lang="en-US" sz="3200" dirty="0"/>
              <a:t>Scissors</a:t>
            </a:r>
          </a:p>
          <a:p>
            <a:r>
              <a:rPr lang="en-US" sz="3200" dirty="0"/>
              <a:t>Card Stock</a:t>
            </a:r>
          </a:p>
        </p:txBody>
      </p:sp>
    </p:spTree>
    <p:extLst>
      <p:ext uri="{BB962C8B-B14F-4D97-AF65-F5344CB8AC3E}">
        <p14:creationId xmlns:p14="http://schemas.microsoft.com/office/powerpoint/2010/main" val="183895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1A71-E0A8-B49C-EBFF-660AD379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5100A-8C50-126B-9478-5F43FC8BE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Step 1…….Pick a Background image from Pile 1.  </a:t>
            </a:r>
          </a:p>
          <a:p>
            <a:r>
              <a:rPr lang="en-US" sz="2400" dirty="0"/>
              <a:t>Step 2…….Pick an image of a person or an animal from Pile 2 or 3.</a:t>
            </a:r>
          </a:p>
          <a:p>
            <a:r>
              <a:rPr lang="en-US" sz="2400" dirty="0"/>
              <a:t>Step 3…….Lay Background image over cardstock and trim.</a:t>
            </a:r>
          </a:p>
          <a:p>
            <a:r>
              <a:rPr lang="en-US" sz="2400" dirty="0"/>
              <a:t>Step 4…….Glue background image to cardstock.</a:t>
            </a:r>
          </a:p>
          <a:p>
            <a:r>
              <a:rPr lang="en-US" sz="2400" dirty="0"/>
              <a:t>Step 5…….Decide where your other image (person or animal) should go.</a:t>
            </a:r>
          </a:p>
          <a:p>
            <a:r>
              <a:rPr lang="en-US" sz="2400" dirty="0"/>
              <a:t>Step 6…….Glue person or animal image to card.</a:t>
            </a:r>
          </a:p>
        </p:txBody>
      </p:sp>
    </p:spTree>
    <p:extLst>
      <p:ext uri="{BB962C8B-B14F-4D97-AF65-F5344CB8AC3E}">
        <p14:creationId xmlns:p14="http://schemas.microsoft.com/office/powerpoint/2010/main" val="262883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B07B-6C26-85C6-74F2-8E7E900B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8528B-D48A-605B-F9B5-E4F075E81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 Am One Who……………………..</a:t>
            </a:r>
          </a:p>
          <a:p>
            <a:r>
              <a:rPr lang="en-US" sz="2800" dirty="0"/>
              <a:t>I Feel…………………………………</a:t>
            </a:r>
          </a:p>
          <a:p>
            <a:r>
              <a:rPr lang="en-US" sz="2800" dirty="0"/>
              <a:t>This card makes me think…………..</a:t>
            </a:r>
          </a:p>
          <a:p>
            <a:endParaRPr lang="en-US" sz="2800" dirty="0"/>
          </a:p>
          <a:p>
            <a:r>
              <a:rPr lang="en-US" sz="2800" dirty="0"/>
              <a:t>You can use your journal to write down your thoughts.</a:t>
            </a:r>
          </a:p>
          <a:p>
            <a:r>
              <a:rPr lang="en-US" sz="2800" dirty="0"/>
              <a:t>Share amongst your tablemates.</a:t>
            </a:r>
          </a:p>
        </p:txBody>
      </p:sp>
    </p:spTree>
    <p:extLst>
      <p:ext uri="{BB962C8B-B14F-4D97-AF65-F5344CB8AC3E}">
        <p14:creationId xmlns:p14="http://schemas.microsoft.com/office/powerpoint/2010/main" val="3015953667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LightSeedRightStep">
      <a:dk1>
        <a:srgbClr val="000000"/>
      </a:dk1>
      <a:lt1>
        <a:srgbClr val="FFFFFF"/>
      </a:lt1>
      <a:dk2>
        <a:srgbClr val="1E2A34"/>
      </a:dk2>
      <a:lt2>
        <a:srgbClr val="E2E2E8"/>
      </a:lt2>
      <a:accent1>
        <a:srgbClr val="A6A469"/>
      </a:accent1>
      <a:accent2>
        <a:srgbClr val="8BAA5B"/>
      </a:accent2>
      <a:accent3>
        <a:srgbClr val="79AD6C"/>
      </a:accent3>
      <a:accent4>
        <a:srgbClr val="5FB171"/>
      </a:accent4>
      <a:accent5>
        <a:srgbClr val="6DAD95"/>
      </a:accent5>
      <a:accent6>
        <a:srgbClr val="5EABAF"/>
      </a:accent6>
      <a:hlink>
        <a:srgbClr val="696CAE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323</Words>
  <Application>Microsoft Office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Avenir Next LT Pro</vt:lpstr>
      <vt:lpstr>Goudy Old Style</vt:lpstr>
      <vt:lpstr>Open Sans</vt:lpstr>
      <vt:lpstr>Wingdings</vt:lpstr>
      <vt:lpstr>FrostyVTI</vt:lpstr>
      <vt:lpstr>Soul Collage:</vt:lpstr>
      <vt:lpstr>Rev. Denise Shannon</vt:lpstr>
      <vt:lpstr>Centering Activity</vt:lpstr>
      <vt:lpstr>What is Soul Collage?</vt:lpstr>
      <vt:lpstr>Soul Collage Card Examples</vt:lpstr>
      <vt:lpstr>More Examples</vt:lpstr>
      <vt:lpstr>Supplies Needed</vt:lpstr>
      <vt:lpstr>Your Turn</vt:lpstr>
      <vt:lpstr>Reflection Time</vt:lpstr>
      <vt:lpstr>Next Steps</vt:lpstr>
      <vt:lpstr>Soul Collage Workshops and Retreats</vt:lpstr>
      <vt:lpstr>Questions?  Thoughts?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Denise Shannon</dc:creator>
  <cp:lastModifiedBy>Denise Shannon</cp:lastModifiedBy>
  <cp:revision>1</cp:revision>
  <dcterms:created xsi:type="dcterms:W3CDTF">2024-08-09T15:52:26Z</dcterms:created>
  <dcterms:modified xsi:type="dcterms:W3CDTF">2024-08-09T18:57:45Z</dcterms:modified>
</cp:coreProperties>
</file>